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19065875" cy="11155363"/>
  <p:notesSz cx="6858000" cy="9144000"/>
  <p:defaultTextStyle>
    <a:defPPr>
      <a:defRPr lang="en-US"/>
    </a:defPPr>
    <a:lvl1pPr marL="0" algn="l" defTabSz="117985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1pPr>
    <a:lvl2pPr marL="589925" algn="l" defTabSz="117985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2pPr>
    <a:lvl3pPr marL="1179850" algn="l" defTabSz="117985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3pPr>
    <a:lvl4pPr marL="1769775" algn="l" defTabSz="117985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4pPr>
    <a:lvl5pPr marL="2359701" algn="l" defTabSz="117985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5pPr>
    <a:lvl6pPr marL="2949626" algn="l" defTabSz="117985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6pPr>
    <a:lvl7pPr marL="3539551" algn="l" defTabSz="117985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7pPr>
    <a:lvl8pPr marL="4129476" algn="l" defTabSz="117985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8pPr>
    <a:lvl9pPr marL="4719401" algn="l" defTabSz="117985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13">
          <p15:clr>
            <a:srgbClr val="A4A3A4"/>
          </p15:clr>
        </p15:guide>
        <p15:guide id="2" pos="600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7C8"/>
    <a:srgbClr val="FFFFA6"/>
    <a:srgbClr val="FFF9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68" d="100"/>
          <a:sy n="68" d="100"/>
        </p:scale>
        <p:origin x="732" y="66"/>
      </p:cViewPr>
      <p:guideLst>
        <p:guide orient="horz" pos="3513"/>
        <p:guide pos="600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3DB8DF-D208-8B4E-ADE4-4A3A65252C81}" type="datetimeFigureOut">
              <a:rPr lang="en-GB" smtClean="0"/>
              <a:pPr/>
              <a:t>23/10/2024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826802-A675-A147-9334-19F327D9A9A2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CDF189-8F9D-DD45-824D-44688C882C27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92163" y="1143000"/>
            <a:ext cx="52736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730103-009B-3648-B12F-0130ED4B8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301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30103-009B-3648-B12F-0130ED4B815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43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9943" y="3465395"/>
            <a:ext cx="16205995" cy="23911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9885" y="6321374"/>
            <a:ext cx="13346112" cy="285081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89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9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9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597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496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39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294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194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2335E-8C0E-409B-99BD-DE156941F675}" type="datetimeFigureOut">
              <a:rPr lang="en-GB" smtClean="0"/>
              <a:pPr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A829D-EF26-4937-9A95-320D8C3DBA6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357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2335E-8C0E-409B-99BD-DE156941F675}" type="datetimeFigureOut">
              <a:rPr lang="en-GB" smtClean="0"/>
              <a:pPr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A829D-EF26-4937-9A95-320D8C3DBA6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9559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822760" y="446734"/>
            <a:ext cx="4289820" cy="951821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53296" y="446734"/>
            <a:ext cx="12551701" cy="951821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2335E-8C0E-409B-99BD-DE156941F675}" type="datetimeFigureOut">
              <a:rPr lang="en-GB" smtClean="0"/>
              <a:pPr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A829D-EF26-4937-9A95-320D8C3DBA6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994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2335E-8C0E-409B-99BD-DE156941F675}" type="datetimeFigureOut">
              <a:rPr lang="en-GB" smtClean="0"/>
              <a:pPr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A829D-EF26-4937-9A95-320D8C3DBA6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2170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6076" y="7168357"/>
            <a:ext cx="16205995" cy="2215578"/>
          </a:xfrm>
        </p:spPr>
        <p:txBody>
          <a:bodyPr anchor="t"/>
          <a:lstStyle>
            <a:lvl1pPr algn="l">
              <a:defRPr sz="52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6076" y="4728123"/>
            <a:ext cx="16205995" cy="2440234"/>
          </a:xfrm>
        </p:spPr>
        <p:txBody>
          <a:bodyPr anchor="b"/>
          <a:lstStyle>
            <a:lvl1pPr marL="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1pPr>
            <a:lvl2pPr marL="589925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2pPr>
            <a:lvl3pPr marL="117985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76977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35970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94962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53955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412947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71940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2335E-8C0E-409B-99BD-DE156941F675}" type="datetimeFigureOut">
              <a:rPr lang="en-GB" smtClean="0"/>
              <a:pPr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A829D-EF26-4937-9A95-320D8C3DBA6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2518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53293" y="2602921"/>
            <a:ext cx="8420762" cy="7362024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91822" y="2602921"/>
            <a:ext cx="8420762" cy="7362024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2335E-8C0E-409B-99BD-DE156941F675}" type="datetimeFigureOut">
              <a:rPr lang="en-GB" smtClean="0"/>
              <a:pPr/>
              <a:t>23/10/2024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A829D-EF26-4937-9A95-320D8C3DBA6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786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3293" y="2497048"/>
            <a:ext cx="8424073" cy="1040650"/>
          </a:xfrm>
        </p:spPr>
        <p:txBody>
          <a:bodyPr anchor="b"/>
          <a:lstStyle>
            <a:lvl1pPr marL="0" indent="0">
              <a:buNone/>
              <a:defRPr sz="3100" b="1"/>
            </a:lvl1pPr>
            <a:lvl2pPr marL="589925" indent="0">
              <a:buNone/>
              <a:defRPr sz="2600" b="1"/>
            </a:lvl2pPr>
            <a:lvl3pPr marL="1179850" indent="0">
              <a:buNone/>
              <a:defRPr sz="2300" b="1"/>
            </a:lvl3pPr>
            <a:lvl4pPr marL="1769775" indent="0">
              <a:buNone/>
              <a:defRPr sz="2100" b="1"/>
            </a:lvl4pPr>
            <a:lvl5pPr marL="2359701" indent="0">
              <a:buNone/>
              <a:defRPr sz="2100" b="1"/>
            </a:lvl5pPr>
            <a:lvl6pPr marL="2949626" indent="0">
              <a:buNone/>
              <a:defRPr sz="2100" b="1"/>
            </a:lvl6pPr>
            <a:lvl7pPr marL="3539551" indent="0">
              <a:buNone/>
              <a:defRPr sz="2100" b="1"/>
            </a:lvl7pPr>
            <a:lvl8pPr marL="4129476" indent="0">
              <a:buNone/>
              <a:defRPr sz="2100" b="1"/>
            </a:lvl8pPr>
            <a:lvl9pPr marL="4719401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53293" y="3537699"/>
            <a:ext cx="8424073" cy="6427247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85204" y="2497048"/>
            <a:ext cx="8427382" cy="1040650"/>
          </a:xfrm>
        </p:spPr>
        <p:txBody>
          <a:bodyPr anchor="b"/>
          <a:lstStyle>
            <a:lvl1pPr marL="0" indent="0">
              <a:buNone/>
              <a:defRPr sz="3100" b="1"/>
            </a:lvl1pPr>
            <a:lvl2pPr marL="589925" indent="0">
              <a:buNone/>
              <a:defRPr sz="2600" b="1"/>
            </a:lvl2pPr>
            <a:lvl3pPr marL="1179850" indent="0">
              <a:buNone/>
              <a:defRPr sz="2300" b="1"/>
            </a:lvl3pPr>
            <a:lvl4pPr marL="1769775" indent="0">
              <a:buNone/>
              <a:defRPr sz="2100" b="1"/>
            </a:lvl4pPr>
            <a:lvl5pPr marL="2359701" indent="0">
              <a:buNone/>
              <a:defRPr sz="2100" b="1"/>
            </a:lvl5pPr>
            <a:lvl6pPr marL="2949626" indent="0">
              <a:buNone/>
              <a:defRPr sz="2100" b="1"/>
            </a:lvl6pPr>
            <a:lvl7pPr marL="3539551" indent="0">
              <a:buNone/>
              <a:defRPr sz="2100" b="1"/>
            </a:lvl7pPr>
            <a:lvl8pPr marL="4129476" indent="0">
              <a:buNone/>
              <a:defRPr sz="2100" b="1"/>
            </a:lvl8pPr>
            <a:lvl9pPr marL="4719401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685204" y="3537699"/>
            <a:ext cx="8427382" cy="6427247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2335E-8C0E-409B-99BD-DE156941F675}" type="datetimeFigureOut">
              <a:rPr lang="en-GB" smtClean="0"/>
              <a:pPr/>
              <a:t>23/10/2024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A829D-EF26-4937-9A95-320D8C3DBA6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9261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2335E-8C0E-409B-99BD-DE156941F675}" type="datetimeFigureOut">
              <a:rPr lang="en-GB" smtClean="0"/>
              <a:pPr/>
              <a:t>23/10/2024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A829D-EF26-4937-9A95-320D8C3DBA6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2335E-8C0E-409B-99BD-DE156941F675}" type="datetimeFigureOut">
              <a:rPr lang="en-GB" smtClean="0"/>
              <a:pPr/>
              <a:t>23/10/2024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A829D-EF26-4937-9A95-320D8C3DBA6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889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3297" y="444149"/>
            <a:ext cx="6272542" cy="1890214"/>
          </a:xfrm>
        </p:spPr>
        <p:txBody>
          <a:bodyPr anchor="b"/>
          <a:lstStyle>
            <a:lvl1pPr algn="l">
              <a:defRPr sz="26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54228" y="444152"/>
            <a:ext cx="10658352" cy="9520794"/>
          </a:xfrm>
        </p:spPr>
        <p:txBody>
          <a:bodyPr/>
          <a:lstStyle>
            <a:lvl1pPr>
              <a:defRPr sz="4100"/>
            </a:lvl1pPr>
            <a:lvl2pPr>
              <a:defRPr sz="3600"/>
            </a:lvl2pPr>
            <a:lvl3pPr>
              <a:defRPr sz="31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3297" y="2334365"/>
            <a:ext cx="6272542" cy="7630580"/>
          </a:xfrm>
        </p:spPr>
        <p:txBody>
          <a:bodyPr/>
          <a:lstStyle>
            <a:lvl1pPr marL="0" indent="0">
              <a:buNone/>
              <a:defRPr sz="1800"/>
            </a:lvl1pPr>
            <a:lvl2pPr marL="589925" indent="0">
              <a:buNone/>
              <a:defRPr sz="1500"/>
            </a:lvl2pPr>
            <a:lvl3pPr marL="1179850" indent="0">
              <a:buNone/>
              <a:defRPr sz="1300"/>
            </a:lvl3pPr>
            <a:lvl4pPr marL="1769775" indent="0">
              <a:buNone/>
              <a:defRPr sz="1200"/>
            </a:lvl4pPr>
            <a:lvl5pPr marL="2359701" indent="0">
              <a:buNone/>
              <a:defRPr sz="1200"/>
            </a:lvl5pPr>
            <a:lvl6pPr marL="2949626" indent="0">
              <a:buNone/>
              <a:defRPr sz="1200"/>
            </a:lvl6pPr>
            <a:lvl7pPr marL="3539551" indent="0">
              <a:buNone/>
              <a:defRPr sz="1200"/>
            </a:lvl7pPr>
            <a:lvl8pPr marL="4129476" indent="0">
              <a:buNone/>
              <a:defRPr sz="1200"/>
            </a:lvl8pPr>
            <a:lvl9pPr marL="4719401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2335E-8C0E-409B-99BD-DE156941F675}" type="datetimeFigureOut">
              <a:rPr lang="en-GB" smtClean="0"/>
              <a:pPr/>
              <a:t>23/10/2024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A829D-EF26-4937-9A95-320D8C3DBA6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9926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7047" y="7808754"/>
            <a:ext cx="11439525" cy="921868"/>
          </a:xfrm>
        </p:spPr>
        <p:txBody>
          <a:bodyPr anchor="b"/>
          <a:lstStyle>
            <a:lvl1pPr algn="l">
              <a:defRPr sz="26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737047" y="996752"/>
            <a:ext cx="11439525" cy="6693218"/>
          </a:xfrm>
        </p:spPr>
        <p:txBody>
          <a:bodyPr/>
          <a:lstStyle>
            <a:lvl1pPr marL="0" indent="0">
              <a:buNone/>
              <a:defRPr sz="4100"/>
            </a:lvl1pPr>
            <a:lvl2pPr marL="589925" indent="0">
              <a:buNone/>
              <a:defRPr sz="3600"/>
            </a:lvl2pPr>
            <a:lvl3pPr marL="1179850" indent="0">
              <a:buNone/>
              <a:defRPr sz="3100"/>
            </a:lvl3pPr>
            <a:lvl4pPr marL="1769775" indent="0">
              <a:buNone/>
              <a:defRPr sz="2600"/>
            </a:lvl4pPr>
            <a:lvl5pPr marL="2359701" indent="0">
              <a:buNone/>
              <a:defRPr sz="2600"/>
            </a:lvl5pPr>
            <a:lvl6pPr marL="2949626" indent="0">
              <a:buNone/>
              <a:defRPr sz="2600"/>
            </a:lvl6pPr>
            <a:lvl7pPr marL="3539551" indent="0">
              <a:buNone/>
              <a:defRPr sz="2600"/>
            </a:lvl7pPr>
            <a:lvl8pPr marL="4129476" indent="0">
              <a:buNone/>
              <a:defRPr sz="2600"/>
            </a:lvl8pPr>
            <a:lvl9pPr marL="4719401" indent="0">
              <a:buNone/>
              <a:defRPr sz="26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37047" y="8730624"/>
            <a:ext cx="11439525" cy="1309205"/>
          </a:xfrm>
        </p:spPr>
        <p:txBody>
          <a:bodyPr/>
          <a:lstStyle>
            <a:lvl1pPr marL="0" indent="0">
              <a:buNone/>
              <a:defRPr sz="1800"/>
            </a:lvl1pPr>
            <a:lvl2pPr marL="589925" indent="0">
              <a:buNone/>
              <a:defRPr sz="1500"/>
            </a:lvl2pPr>
            <a:lvl3pPr marL="1179850" indent="0">
              <a:buNone/>
              <a:defRPr sz="1300"/>
            </a:lvl3pPr>
            <a:lvl4pPr marL="1769775" indent="0">
              <a:buNone/>
              <a:defRPr sz="1200"/>
            </a:lvl4pPr>
            <a:lvl5pPr marL="2359701" indent="0">
              <a:buNone/>
              <a:defRPr sz="1200"/>
            </a:lvl5pPr>
            <a:lvl6pPr marL="2949626" indent="0">
              <a:buNone/>
              <a:defRPr sz="1200"/>
            </a:lvl6pPr>
            <a:lvl7pPr marL="3539551" indent="0">
              <a:buNone/>
              <a:defRPr sz="1200"/>
            </a:lvl7pPr>
            <a:lvl8pPr marL="4129476" indent="0">
              <a:buNone/>
              <a:defRPr sz="1200"/>
            </a:lvl8pPr>
            <a:lvl9pPr marL="4719401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2335E-8C0E-409B-99BD-DE156941F675}" type="datetimeFigureOut">
              <a:rPr lang="en-GB" smtClean="0"/>
              <a:pPr/>
              <a:t>23/10/2024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A829D-EF26-4937-9A95-320D8C3DBA6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109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53297" y="446734"/>
            <a:ext cx="17159288" cy="1859227"/>
          </a:xfrm>
          <a:prstGeom prst="rect">
            <a:avLst/>
          </a:prstGeom>
        </p:spPr>
        <p:txBody>
          <a:bodyPr vert="horz" lIns="117985" tIns="58993" rIns="117985" bIns="58993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3297" y="2602921"/>
            <a:ext cx="17159288" cy="7362024"/>
          </a:xfrm>
          <a:prstGeom prst="rect">
            <a:avLst/>
          </a:prstGeom>
        </p:spPr>
        <p:txBody>
          <a:bodyPr vert="horz" lIns="117985" tIns="58993" rIns="117985" bIns="5899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53296" y="10339372"/>
            <a:ext cx="4448704" cy="593920"/>
          </a:xfrm>
          <a:prstGeom prst="rect">
            <a:avLst/>
          </a:prstGeom>
        </p:spPr>
        <p:txBody>
          <a:bodyPr vert="horz" lIns="117985" tIns="58993" rIns="117985" bIns="58993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2335E-8C0E-409B-99BD-DE156941F675}" type="datetimeFigureOut">
              <a:rPr lang="en-GB" smtClean="0"/>
              <a:pPr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14177" y="10339372"/>
            <a:ext cx="6037527" cy="593920"/>
          </a:xfrm>
          <a:prstGeom prst="rect">
            <a:avLst/>
          </a:prstGeom>
        </p:spPr>
        <p:txBody>
          <a:bodyPr vert="horz" lIns="117985" tIns="58993" rIns="117985" bIns="58993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663880" y="10339372"/>
            <a:ext cx="4448704" cy="593920"/>
          </a:xfrm>
          <a:prstGeom prst="rect">
            <a:avLst/>
          </a:prstGeom>
        </p:spPr>
        <p:txBody>
          <a:bodyPr vert="horz" lIns="117985" tIns="58993" rIns="117985" bIns="58993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3A829D-EF26-4937-9A95-320D8C3DBA6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3098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179850" rtl="0" eaLnBrk="1" latinLnBrk="0" hangingPunct="1">
        <a:spcBef>
          <a:spcPct val="0"/>
        </a:spcBef>
        <a:buNone/>
        <a:defRPr sz="5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42444" indent="-442444" algn="l" defTabSz="1179850" rtl="0" eaLnBrk="1" latinLnBrk="0" hangingPunct="1">
        <a:spcBef>
          <a:spcPct val="20000"/>
        </a:spcBef>
        <a:buFont typeface="Arial" panose="020B0604020202020204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1pPr>
      <a:lvl2pPr marL="958628" indent="-368703" algn="l" defTabSz="1179850" rtl="0" eaLnBrk="1" latinLnBrk="0" hangingPunct="1">
        <a:spcBef>
          <a:spcPct val="20000"/>
        </a:spcBef>
        <a:buFont typeface="Arial" panose="020B0604020202020204" pitchFamily="34" charset="0"/>
        <a:buChar char="–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474813" indent="-294963" algn="l" defTabSz="1179850" rtl="0" eaLnBrk="1" latinLnBrk="0" hangingPunct="1">
        <a:spcBef>
          <a:spcPct val="20000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2064738" indent="-294963" algn="l" defTabSz="117985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54663" indent="-294963" algn="l" defTabSz="1179850" rtl="0" eaLnBrk="1" latinLnBrk="0" hangingPunct="1">
        <a:spcBef>
          <a:spcPct val="20000"/>
        </a:spcBef>
        <a:buFont typeface="Arial" panose="020B0604020202020204" pitchFamily="34" charset="0"/>
        <a:buChar char="»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44588" indent="-294963" algn="l" defTabSz="117985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834514" indent="-294963" algn="l" defTabSz="117985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424439" indent="-294963" algn="l" defTabSz="117985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014364" indent="-294963" algn="l" defTabSz="117985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79850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89925" algn="l" defTabSz="1179850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79850" algn="l" defTabSz="1179850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769775" algn="l" defTabSz="1179850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59701" algn="l" defTabSz="1179850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49626" algn="l" defTabSz="1179850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539551" algn="l" defTabSz="1179850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129476" algn="l" defTabSz="1179850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719401" algn="l" defTabSz="1179850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hyperlink" Target="mailto:clubdesetoiles@outlook.com" TargetMode="External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hyperlink" Target="http://www.facebook.com/leclub.desetoiles" TargetMode="External"/><Relationship Id="rId9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2737" y="350440"/>
            <a:ext cx="18753138" cy="10454482"/>
          </a:xfrm>
        </p:spPr>
        <p:txBody>
          <a:bodyPr>
            <a:noAutofit/>
          </a:bodyPr>
          <a:lstStyle/>
          <a:p>
            <a:r>
              <a:rPr lang="en-GB" sz="3600" b="1" dirty="0">
                <a:solidFill>
                  <a:srgbClr val="3366FF"/>
                </a:solidFill>
                <a:latin typeface="Comic Sans MS" panose="030F0702030302020204" pitchFamily="66" charset="0"/>
              </a:rPr>
              <a:t>MFL GAMES CLUB </a:t>
            </a:r>
            <a:endParaRPr lang="en-GB" sz="26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en-GB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After half term, I will be launching </a:t>
            </a:r>
          </a:p>
          <a:p>
            <a:r>
              <a:rPr lang="en-GB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a foreign language Games Club at Ditchling St Margaret’s</a:t>
            </a:r>
          </a:p>
          <a:p>
            <a:r>
              <a:rPr lang="en-GB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Tuesday morning 8-8.35am.  </a:t>
            </a:r>
          </a:p>
          <a:p>
            <a:r>
              <a:rPr lang="en-GB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£6 per session (paid half termly).  </a:t>
            </a:r>
          </a:p>
          <a:p>
            <a:r>
              <a:rPr lang="en-GB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Open </a:t>
            </a:r>
            <a:r>
              <a:rPr lang="en-GB" sz="2600" b="1">
                <a:solidFill>
                  <a:schemeClr val="tx1"/>
                </a:solidFill>
                <a:latin typeface="Comic Sans MS" panose="030F0702030302020204" pitchFamily="66" charset="0"/>
              </a:rPr>
              <a:t>to years 1-6.</a:t>
            </a:r>
            <a:endParaRPr lang="en-GB" sz="26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endParaRPr lang="en-GB" sz="26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GB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* Three languages (French, German, Spanish) used in rotation.</a:t>
            </a:r>
          </a:p>
          <a:p>
            <a:pPr>
              <a:lnSpc>
                <a:spcPct val="150000"/>
              </a:lnSpc>
            </a:pPr>
            <a:r>
              <a:rPr lang="en-GB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* Occasional use of other languages. </a:t>
            </a:r>
          </a:p>
          <a:p>
            <a:pPr>
              <a:lnSpc>
                <a:spcPct val="150000"/>
              </a:lnSpc>
            </a:pPr>
            <a:r>
              <a:rPr lang="en-GB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* Lots of fun on the playground; parachute games; card and board games. </a:t>
            </a:r>
          </a:p>
          <a:p>
            <a:pPr>
              <a:lnSpc>
                <a:spcPct val="150000"/>
              </a:lnSpc>
            </a:pPr>
            <a:r>
              <a:rPr lang="en-GB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* Outside and moving as much as possible (weather permitting!) </a:t>
            </a:r>
          </a:p>
          <a:p>
            <a:endParaRPr lang="en-GB" sz="26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en-GB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Qualified MFL teacher with more than 20 years’ teaching experience.</a:t>
            </a:r>
          </a:p>
          <a:p>
            <a:r>
              <a:rPr lang="en-GB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Fully DBS checked and insured.</a:t>
            </a:r>
          </a:p>
          <a:p>
            <a:endParaRPr lang="en-GB" sz="26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en-GB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To secure a place,</a:t>
            </a:r>
          </a:p>
          <a:p>
            <a:r>
              <a:rPr lang="en-GB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please contact me:</a:t>
            </a:r>
          </a:p>
          <a:p>
            <a:r>
              <a:rPr lang="en-GB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Emma Warren</a:t>
            </a:r>
          </a:p>
          <a:p>
            <a:r>
              <a:rPr lang="en-GB" sz="2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hlinkClick r:id="rId3"/>
              </a:rPr>
              <a:t>clubdesetoiles@outlook.com</a:t>
            </a:r>
            <a:endParaRPr lang="en-GB" sz="26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GB" sz="2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sz="2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hlinkClick r:id="rId4"/>
              </a:rPr>
              <a:t>www.facebook.com/leclub.desetoiles</a:t>
            </a:r>
            <a:endParaRPr lang="en-GB" sz="26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endParaRPr lang="en-GB" sz="26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20" name="Picture 19" descr="france_flag_star_stickers-p217696007796197414z8n93_400.jpg"/>
          <p:cNvPicPr/>
          <p:nvPr/>
        </p:nvPicPr>
        <p:blipFill>
          <a:blip r:embed="rId5"/>
          <a:srcRect l="8858" t="10630" r="10630" b="8858"/>
          <a:stretch>
            <a:fillRect/>
          </a:stretch>
        </p:blipFill>
        <p:spPr>
          <a:xfrm>
            <a:off x="362563" y="91281"/>
            <a:ext cx="2388574" cy="1952764"/>
          </a:xfrm>
          <a:prstGeom prst="rect">
            <a:avLst/>
          </a:prstGeom>
        </p:spPr>
      </p:pic>
      <p:pic>
        <p:nvPicPr>
          <p:cNvPr id="21" name="Picture 20" descr="france_flag_star_stickers-p217696007796197414z8n93_400.jpg"/>
          <p:cNvPicPr/>
          <p:nvPr/>
        </p:nvPicPr>
        <p:blipFill>
          <a:blip r:embed="rId5"/>
          <a:srcRect l="8858" t="10630" r="10630" b="8858"/>
          <a:stretch>
            <a:fillRect/>
          </a:stretch>
        </p:blipFill>
        <p:spPr>
          <a:xfrm>
            <a:off x="16479691" y="142966"/>
            <a:ext cx="2388574" cy="1952764"/>
          </a:xfrm>
          <a:prstGeom prst="rect">
            <a:avLst/>
          </a:prstGeom>
        </p:spPr>
      </p:pic>
      <p:pic>
        <p:nvPicPr>
          <p:cNvPr id="22" name="Picture 21" descr="smile.jpg"/>
          <p:cNvPicPr/>
          <p:nvPr/>
        </p:nvPicPr>
        <p:blipFill>
          <a:blip r:embed="rId6"/>
          <a:srcRect b="7613"/>
          <a:stretch>
            <a:fillRect/>
          </a:stretch>
        </p:blipFill>
        <p:spPr>
          <a:xfrm>
            <a:off x="1303337" y="731044"/>
            <a:ext cx="502920" cy="503237"/>
          </a:xfrm>
          <a:prstGeom prst="rect">
            <a:avLst/>
          </a:prstGeom>
        </p:spPr>
      </p:pic>
      <p:pic>
        <p:nvPicPr>
          <p:cNvPr id="23" name="Picture 22" descr="smile.jpg"/>
          <p:cNvPicPr/>
          <p:nvPr/>
        </p:nvPicPr>
        <p:blipFill>
          <a:blip r:embed="rId6"/>
          <a:srcRect b="7613"/>
          <a:stretch>
            <a:fillRect/>
          </a:stretch>
        </p:blipFill>
        <p:spPr>
          <a:xfrm>
            <a:off x="17466029" y="823265"/>
            <a:ext cx="502920" cy="503237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16409353" y="8556479"/>
            <a:ext cx="2668485" cy="2529682"/>
            <a:chOff x="7035490" y="41236"/>
            <a:chExt cx="1982685" cy="1697493"/>
          </a:xfrm>
        </p:grpSpPr>
        <p:pic>
          <p:nvPicPr>
            <p:cNvPr id="25" name="Picture 24" descr="german_flag_star_sticker-r06e8966d269c4a2991e93dee0938a664_v9w09_8byvr_540.jpg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7035490" y="41236"/>
              <a:ext cx="1982685" cy="1697493"/>
            </a:xfrm>
            <a:prstGeom prst="rect">
              <a:avLst/>
            </a:prstGeom>
          </p:spPr>
        </p:pic>
        <p:pic>
          <p:nvPicPr>
            <p:cNvPr id="26" name="Picture 25" descr="red-heart-face-head-with-hands-cute-cartoon-vector-19575602.jpg"/>
            <p:cNvPicPr>
              <a:picLocks noChangeAspect="1"/>
            </p:cNvPicPr>
            <p:nvPr/>
          </p:nvPicPr>
          <p:blipFill>
            <a:blip r:embed="rId8"/>
            <a:srcRect l="23386" t="26903" r="27638" b="42651"/>
            <a:stretch>
              <a:fillRect/>
            </a:stretch>
          </p:blipFill>
          <p:spPr>
            <a:xfrm>
              <a:off x="7790438" y="733743"/>
              <a:ext cx="491721" cy="330143"/>
            </a:xfrm>
            <a:prstGeom prst="rect">
              <a:avLst/>
            </a:prstGeom>
          </p:spPr>
        </p:pic>
      </p:grpSp>
      <p:pic>
        <p:nvPicPr>
          <p:cNvPr id="27" name="Picture 26" descr="german_flag_star_sticker-r06e8966d269c4a2991e93dee0938a664_v9w09_8byvr_540.jpg"/>
          <p:cNvPicPr/>
          <p:nvPr/>
        </p:nvPicPr>
        <p:blipFill>
          <a:blip r:embed="rId7"/>
          <a:srcRect t="13998" b="10499"/>
          <a:stretch>
            <a:fillRect/>
          </a:stretch>
        </p:blipFill>
        <p:spPr>
          <a:xfrm>
            <a:off x="119128" y="8966081"/>
            <a:ext cx="2668485" cy="1909999"/>
          </a:xfrm>
          <a:prstGeom prst="rect">
            <a:avLst/>
          </a:prstGeom>
        </p:spPr>
      </p:pic>
      <p:pic>
        <p:nvPicPr>
          <p:cNvPr id="28" name="Picture 27" descr="red-heart-face-head-with-hands-cute-cartoon-vector-19575602.jpg"/>
          <p:cNvPicPr>
            <a:picLocks noChangeAspect="1"/>
          </p:cNvPicPr>
          <p:nvPr/>
        </p:nvPicPr>
        <p:blipFill>
          <a:blip r:embed="rId8"/>
          <a:srcRect l="23386" t="26903" r="27638" b="42651"/>
          <a:stretch>
            <a:fillRect/>
          </a:stretch>
        </p:blipFill>
        <p:spPr>
          <a:xfrm>
            <a:off x="1144452" y="9675083"/>
            <a:ext cx="661805" cy="491994"/>
          </a:xfrm>
          <a:prstGeom prst="rect">
            <a:avLst/>
          </a:prstGeom>
        </p:spPr>
      </p:pic>
      <p:pic>
        <p:nvPicPr>
          <p:cNvPr id="1026" name="Picture 2" descr="366 Spain Flag Face Stock Vectors and Vector Art | Shutterstock">
            <a:extLst>
              <a:ext uri="{FF2B5EF4-FFF2-40B4-BE49-F238E27FC236}">
                <a16:creationId xmlns:a16="http://schemas.microsoft.com/office/drawing/2014/main" id="{E28657BF-15FF-E348-CCCE-771699B6D2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3" y="4641577"/>
            <a:ext cx="275590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366 Spain Flag Face Stock Vectors and Vector Art | Shutterstock">
            <a:extLst>
              <a:ext uri="{FF2B5EF4-FFF2-40B4-BE49-F238E27FC236}">
                <a16:creationId xmlns:a16="http://schemas.microsoft.com/office/drawing/2014/main" id="{35B8EE90-CA26-F8EB-FD2A-3505552A2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8262" y="4353545"/>
            <a:ext cx="275590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70273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120</Words>
  <Application>Microsoft Office PowerPoint</Application>
  <PresentationFormat>Custom</PresentationFormat>
  <Paragraphs>21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Comic Sans MS</vt:lpstr>
      <vt:lpstr>Office Theme</vt:lpstr>
      <vt:lpstr>PowerPoint Presentation</vt:lpstr>
    </vt:vector>
  </TitlesOfParts>
  <Company>Holy Trinity C of E Secondary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WARREN</dc:creator>
  <cp:lastModifiedBy>Michelle Hemes</cp:lastModifiedBy>
  <cp:revision>44</cp:revision>
  <cp:lastPrinted>2017-11-01T13:31:30Z</cp:lastPrinted>
  <dcterms:created xsi:type="dcterms:W3CDTF">2019-01-02T17:15:50Z</dcterms:created>
  <dcterms:modified xsi:type="dcterms:W3CDTF">2024-10-23T08:16:07Z</dcterms:modified>
</cp:coreProperties>
</file>