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5.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6.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7.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8.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9.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5" r:id="rId1"/>
    <p:sldMasterId id="2147483703" r:id="rId2"/>
    <p:sldMasterId id="2147483715" r:id="rId3"/>
    <p:sldMasterId id="2147483719" r:id="rId4"/>
    <p:sldMasterId id="2147483730" r:id="rId5"/>
    <p:sldMasterId id="2147483735" r:id="rId6"/>
    <p:sldMasterId id="2147483746" r:id="rId7"/>
    <p:sldMasterId id="2147483756" r:id="rId8"/>
    <p:sldMasterId id="2147483765" r:id="rId9"/>
    <p:sldMasterId id="2147483770" r:id="rId10"/>
  </p:sldMasterIdLst>
  <p:notesMasterIdLst>
    <p:notesMasterId r:id="rId50"/>
  </p:notesMasterIdLst>
  <p:sldIdLst>
    <p:sldId id="256" r:id="rId11"/>
    <p:sldId id="315" r:id="rId12"/>
    <p:sldId id="316" r:id="rId13"/>
    <p:sldId id="317" r:id="rId14"/>
    <p:sldId id="318" r:id="rId15"/>
    <p:sldId id="319" r:id="rId16"/>
    <p:sldId id="320" r:id="rId17"/>
    <p:sldId id="267" r:id="rId18"/>
    <p:sldId id="268" r:id="rId19"/>
    <p:sldId id="272" r:id="rId20"/>
    <p:sldId id="273" r:id="rId21"/>
    <p:sldId id="274" r:id="rId22"/>
    <p:sldId id="275" r:id="rId23"/>
    <p:sldId id="282" r:id="rId24"/>
    <p:sldId id="283" r:id="rId25"/>
    <p:sldId id="287" r:id="rId26"/>
    <p:sldId id="288" r:id="rId27"/>
    <p:sldId id="416" r:id="rId28"/>
    <p:sldId id="1494" r:id="rId29"/>
    <p:sldId id="360" r:id="rId30"/>
    <p:sldId id="671" r:id="rId31"/>
    <p:sldId id="669" r:id="rId32"/>
    <p:sldId id="681" r:id="rId33"/>
    <p:sldId id="1888" r:id="rId34"/>
    <p:sldId id="333" r:id="rId35"/>
    <p:sldId id="297" r:id="rId36"/>
    <p:sldId id="606" r:id="rId37"/>
    <p:sldId id="602" r:id="rId38"/>
    <p:sldId id="2095" r:id="rId39"/>
    <p:sldId id="632" r:id="rId40"/>
    <p:sldId id="630" r:id="rId41"/>
    <p:sldId id="257" r:id="rId42"/>
    <p:sldId id="258" r:id="rId43"/>
    <p:sldId id="259" r:id="rId44"/>
    <p:sldId id="260" r:id="rId45"/>
    <p:sldId id="261" r:id="rId46"/>
    <p:sldId id="262" r:id="rId47"/>
    <p:sldId id="263" r:id="rId48"/>
    <p:sldId id="1493" r:id="rId49"/>
  </p:sldIdLst>
  <p:sldSz cx="12192000" cy="6858000"/>
  <p:notesSz cx="992663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82" autoAdjust="0"/>
    <p:restoredTop sz="94660"/>
  </p:normalViewPr>
  <p:slideViewPr>
    <p:cSldViewPr>
      <p:cViewPr varScale="1">
        <p:scale>
          <a:sx n="61" d="100"/>
          <a:sy n="61" d="100"/>
        </p:scale>
        <p:origin x="848" y="6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8" Type="http://schemas.openxmlformats.org/officeDocument/2006/relationships/slideMaster" Target="slideMasters/slideMaster8.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125" cy="34131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622925" y="0"/>
            <a:ext cx="4302125" cy="341313"/>
          </a:xfrm>
          <a:prstGeom prst="rect">
            <a:avLst/>
          </a:prstGeom>
        </p:spPr>
        <p:txBody>
          <a:bodyPr vert="horz" lIns="91440" tIns="45720" rIns="91440" bIns="45720" rtlCol="0"/>
          <a:lstStyle>
            <a:lvl1pPr algn="r">
              <a:defRPr sz="1200"/>
            </a:lvl1pPr>
          </a:lstStyle>
          <a:p>
            <a:fld id="{4D174C50-242A-47E4-A801-7498FDAA6020}" type="datetimeFigureOut">
              <a:rPr lang="en-GB" smtClean="0"/>
              <a:t>23/01/2026</a:t>
            </a:fld>
            <a:endParaRPr lang="en-GB"/>
          </a:p>
        </p:txBody>
      </p:sp>
      <p:sp>
        <p:nvSpPr>
          <p:cNvPr id="4" name="Slide Image Placeholder 3"/>
          <p:cNvSpPr>
            <a:spLocks noGrp="1" noRot="1" noChangeAspect="1"/>
          </p:cNvSpPr>
          <p:nvPr>
            <p:ph type="sldImg" idx="2"/>
          </p:nvPr>
        </p:nvSpPr>
        <p:spPr>
          <a:xfrm>
            <a:off x="2924175" y="849313"/>
            <a:ext cx="4078288" cy="229393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92188" y="3271838"/>
            <a:ext cx="7942262" cy="26765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456363"/>
            <a:ext cx="4302125" cy="34131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622925" y="6456363"/>
            <a:ext cx="4302125" cy="341312"/>
          </a:xfrm>
          <a:prstGeom prst="rect">
            <a:avLst/>
          </a:prstGeom>
        </p:spPr>
        <p:txBody>
          <a:bodyPr vert="horz" lIns="91440" tIns="45720" rIns="91440" bIns="45720" rtlCol="0" anchor="b"/>
          <a:lstStyle>
            <a:lvl1pPr algn="r">
              <a:defRPr sz="1200"/>
            </a:lvl1pPr>
          </a:lstStyle>
          <a:p>
            <a:fld id="{531DB3D8-C081-48DB-BC83-A5C91A7E4842}" type="slidenum">
              <a:rPr lang="en-GB" smtClean="0"/>
              <a:t>‹#›</a:t>
            </a:fld>
            <a:endParaRPr lang="en-GB"/>
          </a:p>
        </p:txBody>
      </p:sp>
    </p:spTree>
    <p:extLst>
      <p:ext uri="{BB962C8B-B14F-4D97-AF65-F5344CB8AC3E}">
        <p14:creationId xmlns:p14="http://schemas.microsoft.com/office/powerpoint/2010/main" val="2516852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FB10E4CB-8239-4EFB-88E0-ECBF4062CD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C15C71CF-4370-4A45-94BE-27FC6D75E6A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a:t>“In teaching, multiplication is often introduced with repeated addition. When students see 4 + 4 + 4 as ‘4 added to 4, added to 4’, they are using the concept of addition. When students can recognise 4 + 4 + 4 as three 4s, they start to develop the concept of multiplication. We should help students to accomplish this transition as soon as possible. Although it is likely that the concept of addition is closely related to an inborn primitive conception, the concept of multiplication is not.” </a:t>
            </a:r>
          </a:p>
          <a:p>
            <a:pPr eaLnBrk="1" hangingPunct="1">
              <a:spcBef>
                <a:spcPct val="0"/>
              </a:spcBef>
            </a:pPr>
            <a:endParaRPr lang="en-GB" altLang="en-US" dirty="0"/>
          </a:p>
          <a:p>
            <a:pPr eaLnBrk="1" hangingPunct="1">
              <a:spcBef>
                <a:spcPct val="0"/>
              </a:spcBef>
            </a:pPr>
            <a:r>
              <a:rPr lang="en-GB" altLang="en-US" b="1" i="1" dirty="0"/>
              <a:t>Same book page 452</a:t>
            </a:r>
          </a:p>
          <a:p>
            <a:pPr eaLnBrk="1" hangingPunct="1">
              <a:spcBef>
                <a:spcPct val="0"/>
              </a:spcBef>
            </a:pPr>
            <a:r>
              <a:rPr lang="en-GB" altLang="en-US" b="1" i="1" dirty="0"/>
              <a:t>In this book it refers to many-as-one - the unit represents more than one </a:t>
            </a:r>
          </a:p>
        </p:txBody>
      </p:sp>
      <p:sp>
        <p:nvSpPr>
          <p:cNvPr id="22532" name="Slide Number Placeholder 3">
            <a:extLst>
              <a:ext uri="{FF2B5EF4-FFF2-40B4-BE49-F238E27FC236}">
                <a16:creationId xmlns:a16="http://schemas.microsoft.com/office/drawing/2014/main" id="{E6493687-D2F9-4B84-A625-18B163B4E73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FCE7932-6437-43B6-8368-963EF02B5B07}"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12738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95CC6D43-B330-470E-9514-C837501A6F5A}"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19</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5321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Most will represent with 3 groups of 4 counters but draw out that they could use 3 counters,</a:t>
            </a:r>
            <a:r>
              <a:rPr lang="en-GB" baseline="0" dirty="0"/>
              <a:t> each one representing a bag of 4 apples.</a:t>
            </a:r>
            <a:endParaRPr lang="en-GB" dirty="0"/>
          </a:p>
          <a:p>
            <a:endParaRPr lang="en-GB" dirty="0"/>
          </a:p>
          <a:p>
            <a:r>
              <a:rPr lang="en-GB" baseline="0" dirty="0"/>
              <a:t>This is picked up on in the initial Unit of Spine 2 in looking at coin values and the fact that 1 coin can have a value other than 1</a:t>
            </a:r>
          </a:p>
          <a:p>
            <a:endParaRPr lang="en-GB" baseline="0" dirty="0"/>
          </a:p>
          <a:p>
            <a:r>
              <a:rPr lang="en-GB" baseline="0" dirty="0"/>
              <a:t>This is a concept and representation used in the spine for the times tables – counters with dots on so that we are counting in groups of and not always using individual objects</a:t>
            </a:r>
          </a:p>
          <a:p>
            <a:endParaRPr lang="en-GB" baseline="0" dirty="0"/>
          </a:p>
          <a:p>
            <a:r>
              <a:rPr lang="en-GB" baseline="0" dirty="0"/>
              <a:t>Then discuss how Y1 children would solve the exercise at the bottom.  We have found that children who automatically choose to count in 5s (unitise), vs those who count in 1s , are much better prepared to access multiplicative problems.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47D8B9-9564-4B5D-AE63-1C51DBD2D60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833513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DC7241B7-B03D-40EA-8941-F59AA64C725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90E94FCB-181A-4061-8C81-47FB3A0F131E}"/>
              </a:ext>
            </a:extLst>
          </p:cNvPr>
          <p:cNvSpPr>
            <a:spLocks noGrp="1"/>
          </p:cNvSpPr>
          <p:nvPr>
            <p:ph type="body" idx="1"/>
          </p:nvPr>
        </p:nvSpPr>
        <p:spPr/>
        <p:txBody>
          <a:bodyPr/>
          <a:lstStyle/>
          <a:p>
            <a:pPr fontAlgn="auto">
              <a:spcBef>
                <a:spcPts val="0"/>
              </a:spcBef>
              <a:spcAft>
                <a:spcPts val="0"/>
              </a:spcAft>
              <a:defRPr/>
            </a:pPr>
            <a:r>
              <a:rPr lang="en-GB" i="1" dirty="0"/>
              <a:t>Now practise in pairs – one ask the question and the other responds </a:t>
            </a:r>
          </a:p>
          <a:p>
            <a:pPr fontAlgn="auto">
              <a:spcBef>
                <a:spcPts val="0"/>
              </a:spcBef>
              <a:spcAft>
                <a:spcPts val="0"/>
              </a:spcAft>
              <a:defRPr/>
            </a:pPr>
            <a:r>
              <a:rPr lang="en-GB" i="1" dirty="0"/>
              <a:t>How many equal groups are there?</a:t>
            </a:r>
            <a:endParaRPr lang="en-GB" dirty="0"/>
          </a:p>
          <a:p>
            <a:pPr fontAlgn="auto">
              <a:spcBef>
                <a:spcPts val="0"/>
              </a:spcBef>
              <a:spcAft>
                <a:spcPts val="0"/>
              </a:spcAft>
              <a:defRPr/>
            </a:pPr>
            <a:r>
              <a:rPr lang="en-GB" i="1" dirty="0"/>
              <a:t>How many cakes are there in each group?</a:t>
            </a:r>
            <a:endParaRPr lang="en-GB" dirty="0"/>
          </a:p>
          <a:p>
            <a:pPr lvl="0"/>
            <a:r>
              <a:rPr lang="en-GB" sz="1200" i="1" kern="1200" dirty="0">
                <a:solidFill>
                  <a:schemeClr val="tx1"/>
                </a:solidFill>
                <a:effectLst/>
                <a:latin typeface="+mn-lt"/>
                <a:ea typeface="+mn-ea"/>
                <a:cs typeface="+mn-cs"/>
              </a:rPr>
              <a:t>There are five equal groups of cakes.</a:t>
            </a:r>
            <a:endParaRPr lang="en-GB" sz="1200" kern="1200" dirty="0">
              <a:solidFill>
                <a:schemeClr val="tx1"/>
              </a:solidFill>
              <a:effectLst/>
              <a:latin typeface="+mn-lt"/>
              <a:ea typeface="+mn-ea"/>
              <a:cs typeface="+mn-cs"/>
            </a:endParaRPr>
          </a:p>
          <a:p>
            <a:pPr lvl="0"/>
            <a:r>
              <a:rPr lang="en-GB" sz="1200" i="1" kern="1200" dirty="0">
                <a:solidFill>
                  <a:schemeClr val="tx1"/>
                </a:solidFill>
                <a:effectLst/>
                <a:latin typeface="+mn-lt"/>
                <a:ea typeface="+mn-ea"/>
                <a:cs typeface="+mn-cs"/>
              </a:rPr>
              <a:t>There are three cakes in each group.</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There are five groups of three.</a:t>
            </a:r>
            <a:endParaRPr lang="en-GB" dirty="0"/>
          </a:p>
        </p:txBody>
      </p:sp>
      <p:sp>
        <p:nvSpPr>
          <p:cNvPr id="43012" name="Slide Number Placeholder 3">
            <a:extLst>
              <a:ext uri="{FF2B5EF4-FFF2-40B4-BE49-F238E27FC236}">
                <a16:creationId xmlns:a16="http://schemas.microsoft.com/office/drawing/2014/main" id="{47D1DD34-741E-4D5B-8FB8-AB6A74F3B12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AEAAD89C-9490-41F9-BDF8-99711A131B13}"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22</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165615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https://www.ncetm.org.uk/media/e3gpoxwb/ncetm_spine2_segment06_y2.pdf</a:t>
            </a:r>
          </a:p>
          <a:p>
            <a:r>
              <a:rPr lang="en-GB" dirty="0"/>
              <a:t>In the PD materials on the NCETM website there are the spine materials that support with subject knowledge. This has been taken from segment 2.6 –year 2 colleagues might be more familiar with this than KS2 teachers</a:t>
            </a:r>
          </a:p>
          <a:p>
            <a:r>
              <a:rPr lang="en-GB" dirty="0"/>
              <a:t>It is a useful summary of language that supports with the structures of  division. </a:t>
            </a:r>
          </a:p>
          <a:p>
            <a:r>
              <a:rPr lang="en-GB" dirty="0"/>
              <a:t>https://www.ncetm.org.uk/media/e3gpoxwb/ncetm_spine2_segment06_y2.pdf</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1910B0-7265-4237-B416-2AA1DC1D437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99003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1"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28</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065236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Tree>
    <p:extLst>
      <p:ext uri="{BB962C8B-B14F-4D97-AF65-F5344CB8AC3E}">
        <p14:creationId xmlns:p14="http://schemas.microsoft.com/office/powerpoint/2010/main" val="41247257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95CC6D43-B330-470E-9514-C837501A6F5A}"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31</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729842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hyperlink" Target="https://www.ncetm.org.uk/%23https:/www.ncetm.org.uk/" TargetMode="External"/><Relationship Id="rId2" Type="http://schemas.openxmlformats.org/officeDocument/2006/relationships/image" Target="../media/image7.jpeg"/><Relationship Id="rId1" Type="http://schemas.openxmlformats.org/officeDocument/2006/relationships/slideMaster" Target="../slideMasters/slideMaster2.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2.xml"/><Relationship Id="rId4" Type="http://schemas.openxmlformats.org/officeDocument/2006/relationships/hyperlink" Target="https://www.ncetm.org.uk/%23https:/www.ncetm.org.uk/"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hyperlink" Target="https://www.ncetm.org.uk/%23https:/www.ncetm.org.uk/" TargetMode="Externa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hyperlink" Target="https://www.ncetm.org.uk/%23https:/www.ncetm.org.uk/" TargetMode="Externa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hyperlink" Target="https://www.ncetm.org.uk/%23https:/www.ncetm.org.uk/" TargetMode="Externa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hyperlink" Target="https://www.ncetm.org.uk/%23https:/www.ncetm.org.uk/" TargetMode="Externa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hyperlink" Target="https://www.ncetm.org.uk/%23https:/www.ncetm.org.uk/" TargetMode="Externa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hyperlink" Target="http://www.ncetm.org.uk/" TargetMode="External"/><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0.jpeg"/><Relationship Id="rId1" Type="http://schemas.openxmlformats.org/officeDocument/2006/relationships/slideMaster" Target="../slideMasters/slideMaster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hyperlink" Target="https://www.ncetm.org.uk/%23https:/www.ncetm.org.uk/" TargetMode="Externa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5.xml"/><Relationship Id="rId4" Type="http://schemas.openxmlformats.org/officeDocument/2006/relationships/hyperlink" Target="https://www.ncetm.org.uk/%23https:/www.ncetm.org.uk/" TargetMode="Externa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5.xml"/><Relationship Id="rId4" Type="http://schemas.openxmlformats.org/officeDocument/2006/relationships/hyperlink" Target="https://www.ncetm.org.uk/%23https:/www.ncetm.org.uk/" TargetMode="Externa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5.xml"/><Relationship Id="rId4" Type="http://schemas.openxmlformats.org/officeDocument/2006/relationships/hyperlink" Target="https://www.ncetm.org.uk/%23https:/www.ncetm.org.uk/" TargetMode="Externa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2" Type="http://schemas.openxmlformats.org/officeDocument/2006/relationships/hyperlink" Target="https://www.ncetm.org.uk/%23https:/www.ncetm.org.uk/" TargetMode="External"/><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8" Type="http://schemas.openxmlformats.org/officeDocument/2006/relationships/hyperlink" Target="http://www.ncetm.org.uk/masterypd" TargetMode="External"/><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Master" Target="../slideMasters/slideMaster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Layouts/_rels/slideLayout57.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0.jpeg"/><Relationship Id="rId1" Type="http://schemas.openxmlformats.org/officeDocument/2006/relationships/slideMaster" Target="../slideMasters/slideMaster9.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hyperlink" Target="https://www.ncetm.org.uk/%23https:/www.ncetm.org.uk/" TargetMode="Externa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9.xml"/><Relationship Id="rId4" Type="http://schemas.openxmlformats.org/officeDocument/2006/relationships/hyperlink" Target="https://www.ncetm.org.uk/%23https:/www.ncetm.org.uk/" TargetMode="Externa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9.xml"/><Relationship Id="rId4" Type="http://schemas.openxmlformats.org/officeDocument/2006/relationships/hyperlink" Target="https://www.ncetm.org.uk/%23https:/www.ncetm.org.uk/" TargetMode="Externa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9.xml"/><Relationship Id="rId4" Type="http://schemas.openxmlformats.org/officeDocument/2006/relationships/hyperlink" Target="https://www.ncetm.org.uk/%23https:/www.ncetm.org.uk/" TargetMode="Externa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0.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0.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0.xml"/></Relationships>
</file>

<file path=ppt/slideLayouts/_rels/slideLayout83.xml.rels><?xml version="1.0" encoding="UTF-8" standalone="yes"?>
<Relationships xmlns="http://schemas.openxmlformats.org/package/2006/relationships"><Relationship Id="rId2" Type="http://schemas.openxmlformats.org/officeDocument/2006/relationships/hyperlink" Target="https://www.ncetm.org.uk/%23https:/www.ncetm.org.uk/" TargetMode="External"/><Relationship Id="rId1" Type="http://schemas.openxmlformats.org/officeDocument/2006/relationships/slideMaster" Target="../slideMasters/slideMaster10.xml"/></Relationships>
</file>

<file path=ppt/slideLayouts/_rels/slideLayout84.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10.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0.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1D8BD707-D9CF-40AE-B4C6-C98DA3205C09}" type="datetimeFigureOut">
              <a:rPr lang="en-US" smtClean="0"/>
              <a:t>1/23/2026</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GB"/>
          </a:p>
        </p:txBody>
      </p:sp>
      <p:sp>
        <p:nvSpPr>
          <p:cNvPr id="6" name="Slide Number Placeholder 5"/>
          <p:cNvSpPr>
            <a:spLocks noGrp="1"/>
          </p:cNvSpPr>
          <p:nvPr>
            <p:ph type="sldNum" sz="quarter" idx="12"/>
          </p:nvPr>
        </p:nvSpPr>
        <p:spPr>
          <a:xfrm>
            <a:off x="8956900" y="5037663"/>
            <a:ext cx="551167" cy="279400"/>
          </a:xfrm>
        </p:spPr>
        <p:txBody>
          <a:bodyPr/>
          <a:lstStyle/>
          <a:p>
            <a:fld id="{B6F15528-21DE-4FAA-801E-634DDDAF4B2B}" type="slidenum">
              <a:rPr lang="en-GB" smtClean="0"/>
              <a:t>‹#›</a:t>
            </a:fld>
            <a:endParaRPr lang="en-GB"/>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77764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1/23/2026</a:t>
            </a:fld>
            <a:endParaRPr lang="en-US"/>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F15528-21DE-4FAA-801E-634DDDAF4B2B}" type="slidenum">
              <a:rPr lang="en-GB" smtClean="0"/>
              <a:t>‹#›</a:t>
            </a:fld>
            <a:endParaRPr lang="en-GB"/>
          </a:p>
        </p:txBody>
      </p:sp>
    </p:spTree>
    <p:extLst>
      <p:ext uri="{BB962C8B-B14F-4D97-AF65-F5344CB8AC3E}">
        <p14:creationId xmlns:p14="http://schemas.microsoft.com/office/powerpoint/2010/main" val="3345065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1/23/2026</a:t>
            </a:fld>
            <a:endParaRPr lang="en-US"/>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F15528-21DE-4FAA-801E-634DDDAF4B2B}" type="slidenum">
              <a:rPr lang="en-GB" smtClean="0"/>
              <a:t>‹#›</a:t>
            </a:fld>
            <a:endParaRPr lang="en-GB"/>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970792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1/23/2026</a:t>
            </a:fld>
            <a:endParaRPr lang="en-US"/>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F15528-21DE-4FAA-801E-634DDDAF4B2B}" type="slidenum">
              <a:rPr lang="en-GB" smtClean="0"/>
              <a:t>‹#›</a:t>
            </a:fld>
            <a:endParaRPr lang="en-GB"/>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490231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1/23/2026</a:t>
            </a:fld>
            <a:endParaRPr lang="en-US"/>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F15528-21DE-4FAA-801E-634DDDAF4B2B}" type="slidenum">
              <a:rPr lang="en-GB" smtClean="0"/>
              <a:t>‹#›</a:t>
            </a:fld>
            <a:endParaRPr lang="en-GB"/>
          </a:p>
        </p:txBody>
      </p:sp>
    </p:spTree>
    <p:extLst>
      <p:ext uri="{BB962C8B-B14F-4D97-AF65-F5344CB8AC3E}">
        <p14:creationId xmlns:p14="http://schemas.microsoft.com/office/powerpoint/2010/main" val="36903504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1/23/2026</a:t>
            </a:fld>
            <a:endParaRPr lang="en-US"/>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F15528-21DE-4FAA-801E-634DDDAF4B2B}" type="slidenum">
              <a:rPr lang="en-GB" smtClean="0"/>
              <a:t>‹#›</a:t>
            </a:fld>
            <a:endParaRPr lang="en-GB"/>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968265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1/23/2026</a:t>
            </a:fld>
            <a:endParaRPr lang="en-US"/>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F15528-21DE-4FAA-801E-634DDDAF4B2B}" type="slidenum">
              <a:rPr lang="en-GB" smtClean="0"/>
              <a:t>‹#›</a:t>
            </a:fld>
            <a:endParaRPr lang="en-GB"/>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826397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1/23/2026</a:t>
            </a:fld>
            <a:endParaRPr lang="en-US"/>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F15528-21DE-4FAA-801E-634DDDAF4B2B}" type="slidenum">
              <a:rPr lang="en-GB" smtClean="0"/>
              <a:t>‹#›</a:t>
            </a:fld>
            <a:endParaRPr lang="en-GB"/>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90410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1/23/2026</a:t>
            </a:fld>
            <a:endParaRPr lang="en-US"/>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F15528-21DE-4FAA-801E-634DDDAF4B2B}" type="slidenum">
              <a:rPr lang="en-GB" smtClean="0"/>
              <a:t>‹#›</a:t>
            </a:fld>
            <a:endParaRPr lang="en-GB"/>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05491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G) - Network Collaborative Projects">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DD892F0-43A9-44A6-9B1A-427B7D6FA34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72" y="2571"/>
            <a:ext cx="12187427" cy="6855427"/>
          </a:xfrm>
          <a:prstGeom prst="rect">
            <a:avLst/>
          </a:prstGeom>
        </p:spPr>
      </p:pic>
      <p:sp>
        <p:nvSpPr>
          <p:cNvPr id="2" name="Title 1"/>
          <p:cNvSpPr>
            <a:spLocks noGrp="1"/>
          </p:cNvSpPr>
          <p:nvPr>
            <p:ph type="title" hasCustomPrompt="1"/>
          </p:nvPr>
        </p:nvSpPr>
        <p:spPr>
          <a:xfrm>
            <a:off x="437967" y="1669004"/>
            <a:ext cx="11189069" cy="745726"/>
          </a:xfrm>
        </p:spPr>
        <p:txBody>
          <a:bodyPr>
            <a:noAutofit/>
          </a:bodyPr>
          <a:lstStyle>
            <a:lvl1pPr>
              <a:defRPr sz="4800" b="1">
                <a:solidFill>
                  <a:srgbClr val="585858"/>
                </a:solidFill>
                <a:latin typeface="Century Gothic" panose="020B0502020202020204" pitchFamily="34" charset="0"/>
              </a:defRPr>
            </a:lvl1pPr>
          </a:lstStyle>
          <a:p>
            <a:r>
              <a:rPr lang="en-US"/>
              <a:t>Insert title here</a:t>
            </a:r>
          </a:p>
        </p:txBody>
      </p:sp>
      <p:sp>
        <p:nvSpPr>
          <p:cNvPr id="3" name="Content Placeholder 2"/>
          <p:cNvSpPr>
            <a:spLocks noGrp="1"/>
          </p:cNvSpPr>
          <p:nvPr>
            <p:ph idx="1" hasCustomPrompt="1"/>
          </p:nvPr>
        </p:nvSpPr>
        <p:spPr>
          <a:xfrm>
            <a:off x="437967" y="2432484"/>
            <a:ext cx="11207933" cy="514905"/>
          </a:xfrm>
        </p:spPr>
        <p:txBody>
          <a:bodyPr>
            <a:noAutofit/>
          </a:bodyPr>
          <a:lstStyle>
            <a:lvl1pPr marL="0" indent="0">
              <a:buNone/>
              <a:defRPr sz="3200">
                <a:solidFill>
                  <a:srgbClr val="585858"/>
                </a:solidFill>
                <a:latin typeface="Century Gothic" panose="020B0502020202020204" pitchFamily="34" charset="0"/>
              </a:defRPr>
            </a:lvl1pPr>
            <a:lvl2pPr>
              <a:defRPr sz="2000">
                <a:solidFill>
                  <a:schemeClr val="bg2">
                    <a:lumMod val="10000"/>
                  </a:schemeClr>
                </a:solidFill>
              </a:defRPr>
            </a:lvl2pPr>
            <a:lvl3pPr>
              <a:defRPr sz="1800">
                <a:solidFill>
                  <a:schemeClr val="bg2">
                    <a:lumMod val="10000"/>
                  </a:schemeClr>
                </a:solidFill>
              </a:defRPr>
            </a:lvl3pPr>
            <a:lvl4pPr>
              <a:defRPr sz="1600">
                <a:solidFill>
                  <a:schemeClr val="bg2">
                    <a:lumMod val="10000"/>
                  </a:schemeClr>
                </a:solidFill>
              </a:defRPr>
            </a:lvl4pPr>
            <a:lvl5pPr>
              <a:defRPr sz="1600">
                <a:solidFill>
                  <a:schemeClr val="bg2">
                    <a:lumMod val="10000"/>
                  </a:schemeClr>
                </a:solidFill>
              </a:defRPr>
            </a:lvl5pPr>
          </a:lstStyle>
          <a:p>
            <a:pPr lvl="0"/>
            <a:r>
              <a:rPr lang="en-US"/>
              <a:t>Insert sub title here</a:t>
            </a:r>
          </a:p>
        </p:txBody>
      </p:sp>
      <p:sp>
        <p:nvSpPr>
          <p:cNvPr id="7" name="Text Placeholder 6">
            <a:extLst>
              <a:ext uri="{FF2B5EF4-FFF2-40B4-BE49-F238E27FC236}">
                <a16:creationId xmlns:a16="http://schemas.microsoft.com/office/drawing/2014/main" id="{02703969-C5B6-43E4-8718-FD1620105F73}"/>
              </a:ext>
            </a:extLst>
          </p:cNvPr>
          <p:cNvSpPr>
            <a:spLocks noGrp="1"/>
          </p:cNvSpPr>
          <p:nvPr>
            <p:ph type="body" sz="quarter" idx="12" hasCustomPrompt="1"/>
          </p:nvPr>
        </p:nvSpPr>
        <p:spPr>
          <a:xfrm>
            <a:off x="437965" y="5841943"/>
            <a:ext cx="7789521" cy="365125"/>
          </a:xfrm>
        </p:spPr>
        <p:txBody>
          <a:bodyPr>
            <a:noAutofit/>
          </a:bodyPr>
          <a:lstStyle>
            <a:lvl1pPr marL="0" indent="0">
              <a:buNone/>
              <a:defRPr sz="1800" u="sng">
                <a:solidFill>
                  <a:srgbClr val="585858"/>
                </a:solidFill>
                <a:latin typeface="+mn-lt"/>
              </a:defRPr>
            </a:lvl1pPr>
          </a:lstStyle>
          <a:p>
            <a:pPr lvl="0"/>
            <a:r>
              <a:rPr lang="en-US"/>
              <a:t>Insert name(s) here</a:t>
            </a:r>
            <a:endParaRPr lang="en-GB"/>
          </a:p>
        </p:txBody>
      </p:sp>
      <p:sp>
        <p:nvSpPr>
          <p:cNvPr id="8" name="Rectangle 7">
            <a:extLst>
              <a:ext uri="{FF2B5EF4-FFF2-40B4-BE49-F238E27FC236}">
                <a16:creationId xmlns:a16="http://schemas.microsoft.com/office/drawing/2014/main" id="{9754DF86-E0B2-4412-8576-ABD9034C8AFA}"/>
              </a:ext>
            </a:extLst>
          </p:cNvPr>
          <p:cNvSpPr/>
          <p:nvPr userDrawn="1"/>
        </p:nvSpPr>
        <p:spPr>
          <a:xfrm>
            <a:off x="4345757" y="6347473"/>
            <a:ext cx="4147212" cy="27957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a:ln>
                  <a:noFill/>
                </a:ln>
                <a:solidFill>
                  <a:srgbClr val="509DB9"/>
                </a:solidFill>
                <a:effectLst/>
                <a:uLnTx/>
                <a:uFillTx/>
                <a:latin typeface="Myriad Pro" panose="020B0503030403020204" pitchFamily="34" charset="0"/>
                <a:ea typeface="+mn-ea"/>
                <a:cs typeface="Arial"/>
                <a:hlinkClick r:id="rId3"/>
              </a:rPr>
              <a:t>ncetm.org.uk</a:t>
            </a:r>
            <a:endParaRPr kumimoji="0" lang="en-GB" sz="1150" b="0" i="0" u="none" strike="noStrike" kern="1200" cap="none" spc="0" normalizeH="0" baseline="0" noProof="0">
              <a:ln>
                <a:noFill/>
              </a:ln>
              <a:solidFill>
                <a:srgbClr val="0B4F73"/>
              </a:solidFill>
              <a:effectLst/>
              <a:uLnTx/>
              <a:uFillTx/>
              <a:latin typeface="Myriad Pro" panose="020B0503030403020204" pitchFamily="34" charset="0"/>
              <a:ea typeface="+mn-ea"/>
              <a:cs typeface="+mn-cs"/>
            </a:endParaRPr>
          </a:p>
        </p:txBody>
      </p:sp>
      <p:pic>
        <p:nvPicPr>
          <p:cNvPr id="9" name="Picture 8" descr="A picture containing drawing&#10;&#10;Description automatically generated">
            <a:extLst>
              <a:ext uri="{FF2B5EF4-FFF2-40B4-BE49-F238E27FC236}">
                <a16:creationId xmlns:a16="http://schemas.microsoft.com/office/drawing/2014/main" id="{7FCF752B-A56A-4195-B590-4D55B184F59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321800" y="431468"/>
            <a:ext cx="2305236" cy="584144"/>
          </a:xfrm>
          <a:prstGeom prst="rect">
            <a:avLst/>
          </a:prstGeom>
        </p:spPr>
      </p:pic>
      <p:pic>
        <p:nvPicPr>
          <p:cNvPr id="10" name="Picture 9" descr="A picture containing drawing, food&#10;&#10;Description automatically generated">
            <a:extLst>
              <a:ext uri="{FF2B5EF4-FFF2-40B4-BE49-F238E27FC236}">
                <a16:creationId xmlns:a16="http://schemas.microsoft.com/office/drawing/2014/main" id="{3D16D025-5941-4102-92EF-0E68978C554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321800" y="6015815"/>
            <a:ext cx="2324100" cy="529810"/>
          </a:xfrm>
          <a:prstGeom prst="rect">
            <a:avLst/>
          </a:prstGeom>
        </p:spPr>
      </p:pic>
      <p:sp>
        <p:nvSpPr>
          <p:cNvPr id="5" name="Rectangle 4">
            <a:extLst>
              <a:ext uri="{FF2B5EF4-FFF2-40B4-BE49-F238E27FC236}">
                <a16:creationId xmlns:a16="http://schemas.microsoft.com/office/drawing/2014/main" id="{89256B93-7C24-8540-5FA7-49EBB7B8213B}"/>
              </a:ext>
            </a:extLst>
          </p:cNvPr>
          <p:cNvSpPr/>
          <p:nvPr userDrawn="1"/>
        </p:nvSpPr>
        <p:spPr>
          <a:xfrm>
            <a:off x="437964" y="6347473"/>
            <a:ext cx="4143464" cy="62324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a:ln>
                  <a:noFill/>
                </a:ln>
                <a:solidFill>
                  <a:srgbClr val="585858"/>
                </a:solidFill>
                <a:effectLst/>
                <a:uLnTx/>
                <a:uFillTx/>
                <a:latin typeface="Arial"/>
                <a:ea typeface="+mn-ea"/>
                <a:cs typeface="Arial"/>
              </a:rPr>
              <a:t>Maths Hubs NCPs 2023/24 </a:t>
            </a:r>
            <a:r>
              <a:rPr kumimoji="0" lang="en-GB" sz="1150" b="0" i="0" u="none" strike="noStrike" kern="1200" cap="none" spc="0" normalizeH="0" baseline="0" noProof="0">
                <a:ln>
                  <a:noFill/>
                </a:ln>
                <a:solidFill>
                  <a:srgbClr val="000000"/>
                </a:solidFill>
                <a:effectLst/>
                <a:uLnTx/>
                <a:uFillTx/>
                <a:latin typeface="Arial"/>
                <a:ea typeface="+mn-ea"/>
                <a:cs typeface="Arial"/>
              </a:rPr>
              <a:t>	       						                                                                          					</a:t>
            </a:r>
            <a:endParaRPr kumimoji="0" lang="en-GB" sz="1150" b="0" i="0" u="none" strike="noStrike" kern="1200" cap="none" spc="0" normalizeH="0" baseline="0" noProof="0">
              <a:ln>
                <a:noFill/>
              </a:ln>
              <a:solidFill>
                <a:srgbClr val="0B4F73"/>
              </a:solidFill>
              <a:effectLst/>
              <a:uLnTx/>
              <a:uFillTx/>
              <a:latin typeface="Arial"/>
              <a:ea typeface="+mn-ea"/>
              <a:cs typeface="+mn-cs"/>
            </a:endParaRPr>
          </a:p>
        </p:txBody>
      </p:sp>
    </p:spTree>
    <p:extLst>
      <p:ext uri="{BB962C8B-B14F-4D97-AF65-F5344CB8AC3E}">
        <p14:creationId xmlns:p14="http://schemas.microsoft.com/office/powerpoint/2010/main" val="496123954"/>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reaker Slide (G) PowerPoint Template Them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753692D-E8D9-43F7-B480-55D4AAAB00E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402" y="1286"/>
            <a:ext cx="12187767" cy="6855429"/>
          </a:xfrm>
          <a:prstGeom prst="rect">
            <a:avLst/>
          </a:prstGeom>
        </p:spPr>
      </p:pic>
      <p:sp>
        <p:nvSpPr>
          <p:cNvPr id="17" name="Title 1">
            <a:extLst>
              <a:ext uri="{FF2B5EF4-FFF2-40B4-BE49-F238E27FC236}">
                <a16:creationId xmlns:a16="http://schemas.microsoft.com/office/drawing/2014/main" id="{895B9583-980A-4B66-AF67-ADDCBB955ACB}"/>
              </a:ext>
            </a:extLst>
          </p:cNvPr>
          <p:cNvSpPr>
            <a:spLocks noGrp="1"/>
          </p:cNvSpPr>
          <p:nvPr>
            <p:ph type="title" hasCustomPrompt="1"/>
          </p:nvPr>
        </p:nvSpPr>
        <p:spPr>
          <a:xfrm>
            <a:off x="437967" y="683580"/>
            <a:ext cx="11316069" cy="483326"/>
          </a:xfrm>
        </p:spPr>
        <p:txBody>
          <a:bodyPr>
            <a:noAutofit/>
          </a:bodyPr>
          <a:lstStyle>
            <a:lvl1pPr>
              <a:defRPr sz="3200" b="1">
                <a:solidFill>
                  <a:srgbClr val="585858"/>
                </a:solidFill>
                <a:latin typeface="Century Gothic" panose="020B0502020202020204" pitchFamily="34" charset="0"/>
              </a:defRPr>
            </a:lvl1pPr>
          </a:lstStyle>
          <a:p>
            <a:r>
              <a:rPr lang="en-US"/>
              <a:t>Insert page header here</a:t>
            </a:r>
          </a:p>
        </p:txBody>
      </p:sp>
      <p:sp>
        <p:nvSpPr>
          <p:cNvPr id="3" name="Rectangle 2">
            <a:extLst>
              <a:ext uri="{FF2B5EF4-FFF2-40B4-BE49-F238E27FC236}">
                <a16:creationId xmlns:a16="http://schemas.microsoft.com/office/drawing/2014/main" id="{C71B9D28-CA62-F1A0-1F3E-2C97B0D50902}"/>
              </a:ext>
            </a:extLst>
          </p:cNvPr>
          <p:cNvSpPr/>
          <p:nvPr userDrawn="1"/>
        </p:nvSpPr>
        <p:spPr>
          <a:xfrm>
            <a:off x="437963" y="6347473"/>
            <a:ext cx="11505463" cy="26930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a:ln>
                  <a:noFill/>
                </a:ln>
                <a:solidFill>
                  <a:srgbClr val="585858"/>
                </a:solidFill>
                <a:effectLst/>
                <a:uLnTx/>
                <a:uFillTx/>
                <a:latin typeface="Arial"/>
                <a:ea typeface="+mn-ea"/>
                <a:cs typeface="Arial"/>
              </a:rPr>
              <a:t>Maths Hubs NCPs 2023/24 </a:t>
            </a:r>
            <a:r>
              <a:rPr kumimoji="0" lang="en-GB" sz="1150" b="0" i="0" u="none" strike="noStrike" kern="1200" cap="none" spc="0" normalizeH="0" baseline="0" noProof="0">
                <a:ln>
                  <a:noFill/>
                </a:ln>
                <a:solidFill>
                  <a:srgbClr val="000000"/>
                </a:solidFill>
                <a:effectLst/>
                <a:uLnTx/>
                <a:uFillTx/>
                <a:latin typeface="Arial"/>
                <a:ea typeface="+mn-ea"/>
                <a:cs typeface="Arial"/>
              </a:rPr>
              <a:t>	       						                                                                          						        </a:t>
            </a:r>
            <a:r>
              <a:rPr kumimoji="0" lang="en-GB" sz="1150" b="0" i="0" u="none" strike="noStrike" kern="1200" cap="none" spc="0" normalizeH="0" baseline="0" noProof="0">
                <a:ln>
                  <a:noFill/>
                </a:ln>
                <a:solidFill>
                  <a:srgbClr val="509DB9"/>
                </a:solidFill>
                <a:effectLst/>
                <a:uLnTx/>
                <a:uFillTx/>
                <a:latin typeface="Arial"/>
                <a:ea typeface="+mn-ea"/>
                <a:cs typeface="Arial"/>
                <a:hlinkClick r:id="rId4"/>
              </a:rPr>
              <a:t>ncetm.org.uk</a:t>
            </a:r>
            <a:endParaRPr kumimoji="0" lang="en-GB" sz="1150" b="0" i="0" u="none" strike="noStrike" kern="1200" cap="none" spc="0" normalizeH="0" baseline="0" noProof="0">
              <a:ln>
                <a:noFill/>
              </a:ln>
              <a:solidFill>
                <a:srgbClr val="0B4F73"/>
              </a:solidFill>
              <a:effectLst/>
              <a:uLnTx/>
              <a:uFillTx/>
              <a:latin typeface="Arial"/>
              <a:ea typeface="+mn-ea"/>
              <a:cs typeface="+mn-cs"/>
            </a:endParaRPr>
          </a:p>
        </p:txBody>
      </p:sp>
    </p:spTree>
    <p:extLst>
      <p:ext uri="{BB962C8B-B14F-4D97-AF65-F5344CB8AC3E}">
        <p14:creationId xmlns:p14="http://schemas.microsoft.com/office/powerpoint/2010/main" val="3513798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1/23/2026</a:t>
            </a:fld>
            <a:endParaRPr lang="en-US"/>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F15528-21DE-4FAA-801E-634DDDAF4B2B}" type="slidenum">
              <a:rPr lang="en-GB" smtClean="0"/>
              <a:t>‹#›</a:t>
            </a:fld>
            <a:endParaRPr lang="en-GB"/>
          </a:p>
        </p:txBody>
      </p:sp>
    </p:spTree>
    <p:extLst>
      <p:ext uri="{BB962C8B-B14F-4D97-AF65-F5344CB8AC3E}">
        <p14:creationId xmlns:p14="http://schemas.microsoft.com/office/powerpoint/2010/main" val="25012434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Content Slide (G) - Network Collaborative Projec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descr="A picture containing food, bird&#10;&#10;Description automatically generated">
            <a:extLst>
              <a:ext uri="{FF2B5EF4-FFF2-40B4-BE49-F238E27FC236}">
                <a16:creationId xmlns:a16="http://schemas.microsoft.com/office/drawing/2014/main" id="{BF6660CD-606C-420C-B6FD-2B20D00AF3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437967" y="683580"/>
            <a:ext cx="11316069" cy="483326"/>
          </a:xfrm>
        </p:spPr>
        <p:txBody>
          <a:bodyPr>
            <a:noAutofit/>
          </a:bodyPr>
          <a:lstStyle>
            <a:lvl1pPr>
              <a:defRPr sz="3200" b="1">
                <a:solidFill>
                  <a:srgbClr val="585858"/>
                </a:solidFill>
                <a:latin typeface="Century Gothic" panose="020B0502020202020204" pitchFamily="34" charset="0"/>
              </a:defRPr>
            </a:lvl1pPr>
          </a:lstStyle>
          <a:p>
            <a:r>
              <a:rPr lang="en-US"/>
              <a:t>Insert page header here</a:t>
            </a:r>
          </a:p>
        </p:txBody>
      </p:sp>
      <p:sp>
        <p:nvSpPr>
          <p:cNvPr id="3" name="Content Placeholder 2"/>
          <p:cNvSpPr>
            <a:spLocks noGrp="1"/>
          </p:cNvSpPr>
          <p:nvPr>
            <p:ph idx="1" hasCustomPrompt="1"/>
          </p:nvPr>
        </p:nvSpPr>
        <p:spPr>
          <a:xfrm>
            <a:off x="437967" y="1376039"/>
            <a:ext cx="11316069" cy="4800924"/>
          </a:xfrm>
        </p:spPr>
        <p:txBody>
          <a:bodyPr/>
          <a:lstStyle>
            <a:lvl1pPr>
              <a:defRPr sz="2400">
                <a:solidFill>
                  <a:srgbClr val="585858"/>
                </a:solidFill>
                <a:latin typeface="+mn-lt"/>
              </a:defRPr>
            </a:lvl1pPr>
            <a:lvl2pPr>
              <a:defRPr sz="2000">
                <a:solidFill>
                  <a:schemeClr val="bg2">
                    <a:lumMod val="10000"/>
                  </a:schemeClr>
                </a:solidFill>
                <a:latin typeface="Myriad Pro" panose="020B0503030403020204" pitchFamily="34" charset="0"/>
              </a:defRPr>
            </a:lvl2pPr>
            <a:lvl3pPr>
              <a:defRPr sz="1800">
                <a:solidFill>
                  <a:schemeClr val="bg2">
                    <a:lumMod val="10000"/>
                  </a:schemeClr>
                </a:solidFill>
                <a:latin typeface="Myriad Pro" panose="020B0503030403020204" pitchFamily="34" charset="0"/>
              </a:defRPr>
            </a:lvl3pPr>
            <a:lvl4pPr>
              <a:defRPr sz="1600">
                <a:solidFill>
                  <a:schemeClr val="bg2">
                    <a:lumMod val="10000"/>
                  </a:schemeClr>
                </a:solidFill>
                <a:latin typeface="Myriad Pro" panose="020B0503030403020204" pitchFamily="34" charset="0"/>
              </a:defRPr>
            </a:lvl4pPr>
            <a:lvl5pPr>
              <a:defRPr sz="1600">
                <a:solidFill>
                  <a:schemeClr val="bg2">
                    <a:lumMod val="10000"/>
                  </a:schemeClr>
                </a:solidFill>
                <a:latin typeface="Myriad Pro" panose="020B0503030403020204" pitchFamily="34" charset="0"/>
              </a:defRPr>
            </a:lvl5pPr>
          </a:lstStyle>
          <a:p>
            <a:pPr lvl="0"/>
            <a:r>
              <a:rPr lang="en-US"/>
              <a:t>Insert copy here</a:t>
            </a:r>
          </a:p>
          <a:p>
            <a:pPr lvl="0"/>
            <a:endParaRPr lang="en-US"/>
          </a:p>
        </p:txBody>
      </p:sp>
      <p:sp>
        <p:nvSpPr>
          <p:cNvPr id="5" name="Rectangle 4">
            <a:extLst>
              <a:ext uri="{FF2B5EF4-FFF2-40B4-BE49-F238E27FC236}">
                <a16:creationId xmlns:a16="http://schemas.microsoft.com/office/drawing/2014/main" id="{BCA76826-E79A-F6AF-98CA-0F537A9DAA67}"/>
              </a:ext>
            </a:extLst>
          </p:cNvPr>
          <p:cNvSpPr/>
          <p:nvPr userDrawn="1"/>
        </p:nvSpPr>
        <p:spPr>
          <a:xfrm>
            <a:off x="437963" y="6347473"/>
            <a:ext cx="11505463" cy="26930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a:ln>
                  <a:noFill/>
                </a:ln>
                <a:solidFill>
                  <a:srgbClr val="585858"/>
                </a:solidFill>
                <a:effectLst/>
                <a:uLnTx/>
                <a:uFillTx/>
                <a:latin typeface="Arial"/>
                <a:ea typeface="+mn-ea"/>
                <a:cs typeface="Arial"/>
              </a:rPr>
              <a:t>Maths Hubs NCPs 2023/24 </a:t>
            </a:r>
            <a:r>
              <a:rPr kumimoji="0" lang="en-GB" sz="1150" b="0" i="0" u="none" strike="noStrike" kern="1200" cap="none" spc="0" normalizeH="0" baseline="0" noProof="0">
                <a:ln>
                  <a:noFill/>
                </a:ln>
                <a:solidFill>
                  <a:srgbClr val="000000"/>
                </a:solidFill>
                <a:effectLst/>
                <a:uLnTx/>
                <a:uFillTx/>
                <a:latin typeface="Arial"/>
                <a:ea typeface="+mn-ea"/>
                <a:cs typeface="Arial"/>
              </a:rPr>
              <a:t>	       						                                                                          						        </a:t>
            </a:r>
            <a:r>
              <a:rPr kumimoji="0" lang="en-GB" sz="1150" b="0" i="0" u="none" strike="noStrike" kern="1200" cap="none" spc="0" normalizeH="0" baseline="0" noProof="0">
                <a:ln>
                  <a:noFill/>
                </a:ln>
                <a:solidFill>
                  <a:srgbClr val="509DB9"/>
                </a:solidFill>
                <a:effectLst/>
                <a:uLnTx/>
                <a:uFillTx/>
                <a:latin typeface="Arial"/>
                <a:ea typeface="+mn-ea"/>
                <a:cs typeface="Arial"/>
                <a:hlinkClick r:id="rId4"/>
              </a:rPr>
              <a:t>ncetm.org.uk</a:t>
            </a:r>
            <a:endParaRPr kumimoji="0" lang="en-GB" sz="1150" b="0" i="0" u="none" strike="noStrike" kern="1200" cap="none" spc="0" normalizeH="0" baseline="0" noProof="0">
              <a:ln>
                <a:noFill/>
              </a:ln>
              <a:solidFill>
                <a:srgbClr val="0B4F73"/>
              </a:solidFill>
              <a:effectLst/>
              <a:uLnTx/>
              <a:uFillTx/>
              <a:latin typeface="Arial"/>
              <a:ea typeface="+mn-ea"/>
              <a:cs typeface="+mn-cs"/>
            </a:endParaRPr>
          </a:p>
        </p:txBody>
      </p:sp>
    </p:spTree>
    <p:extLst>
      <p:ext uri="{BB962C8B-B14F-4D97-AF65-F5344CB8AC3E}">
        <p14:creationId xmlns:p14="http://schemas.microsoft.com/office/powerpoint/2010/main" val="29552762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Workshop Aims Slide (G) - Network Collaborative Projec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descr="A picture containing food, bird&#10;&#10;Description automatically generated">
            <a:extLst>
              <a:ext uri="{FF2B5EF4-FFF2-40B4-BE49-F238E27FC236}">
                <a16:creationId xmlns:a16="http://schemas.microsoft.com/office/drawing/2014/main" id="{BF6660CD-606C-420C-B6FD-2B20D00AF3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p:cNvSpPr>
            <a:spLocks noGrp="1"/>
          </p:cNvSpPr>
          <p:nvPr>
            <p:ph idx="1" hasCustomPrompt="1"/>
          </p:nvPr>
        </p:nvSpPr>
        <p:spPr>
          <a:xfrm>
            <a:off x="437967" y="1376039"/>
            <a:ext cx="11316069" cy="4800924"/>
          </a:xfrm>
        </p:spPr>
        <p:txBody>
          <a:bodyPr/>
          <a:lstStyle>
            <a:lvl1pPr marL="457200" indent="-457200">
              <a:buClr>
                <a:srgbClr val="595959"/>
              </a:buClr>
              <a:buFont typeface="+mj-lt"/>
              <a:buAutoNum type="arabicPeriod"/>
              <a:defRPr sz="2400">
                <a:solidFill>
                  <a:srgbClr val="585858"/>
                </a:solidFill>
                <a:latin typeface="+mn-lt"/>
              </a:defRPr>
            </a:lvl1pPr>
            <a:lvl2pPr>
              <a:defRPr sz="2000">
                <a:solidFill>
                  <a:schemeClr val="bg2">
                    <a:lumMod val="10000"/>
                  </a:schemeClr>
                </a:solidFill>
                <a:latin typeface="Myriad Pro" panose="020B0503030403020204" pitchFamily="34" charset="0"/>
              </a:defRPr>
            </a:lvl2pPr>
            <a:lvl3pPr>
              <a:defRPr sz="1800">
                <a:solidFill>
                  <a:schemeClr val="bg2">
                    <a:lumMod val="10000"/>
                  </a:schemeClr>
                </a:solidFill>
                <a:latin typeface="Myriad Pro" panose="020B0503030403020204" pitchFamily="34" charset="0"/>
              </a:defRPr>
            </a:lvl3pPr>
            <a:lvl4pPr>
              <a:defRPr sz="1600">
                <a:solidFill>
                  <a:schemeClr val="bg2">
                    <a:lumMod val="10000"/>
                  </a:schemeClr>
                </a:solidFill>
                <a:latin typeface="Myriad Pro" panose="020B0503030403020204" pitchFamily="34" charset="0"/>
              </a:defRPr>
            </a:lvl4pPr>
            <a:lvl5pPr>
              <a:defRPr sz="1600">
                <a:solidFill>
                  <a:schemeClr val="bg2">
                    <a:lumMod val="10000"/>
                  </a:schemeClr>
                </a:solidFill>
                <a:latin typeface="Myriad Pro" panose="020B0503030403020204" pitchFamily="34" charset="0"/>
              </a:defRPr>
            </a:lvl5pPr>
          </a:lstStyle>
          <a:p>
            <a:pPr lvl="0"/>
            <a:r>
              <a:rPr lang="en-US"/>
              <a:t>Insert aim(s) here</a:t>
            </a:r>
          </a:p>
          <a:p>
            <a:pPr lvl="0"/>
            <a:endParaRPr lang="en-US"/>
          </a:p>
        </p:txBody>
      </p:sp>
      <p:sp>
        <p:nvSpPr>
          <p:cNvPr id="5" name="Rectangle 4">
            <a:extLst>
              <a:ext uri="{FF2B5EF4-FFF2-40B4-BE49-F238E27FC236}">
                <a16:creationId xmlns:a16="http://schemas.microsoft.com/office/drawing/2014/main" id="{BCA76826-E79A-F6AF-98CA-0F537A9DAA67}"/>
              </a:ext>
            </a:extLst>
          </p:cNvPr>
          <p:cNvSpPr/>
          <p:nvPr userDrawn="1"/>
        </p:nvSpPr>
        <p:spPr>
          <a:xfrm>
            <a:off x="437963" y="6347473"/>
            <a:ext cx="11505463" cy="26930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a:ln>
                  <a:noFill/>
                </a:ln>
                <a:solidFill>
                  <a:srgbClr val="585858"/>
                </a:solidFill>
                <a:effectLst/>
                <a:uLnTx/>
                <a:uFillTx/>
                <a:latin typeface="Arial"/>
                <a:ea typeface="+mn-ea"/>
                <a:cs typeface="Arial"/>
              </a:rPr>
              <a:t>Maths Hubs NCPs 2023/24 </a:t>
            </a:r>
            <a:r>
              <a:rPr kumimoji="0" lang="en-GB" sz="1150" b="0" i="0" u="none" strike="noStrike" kern="1200" cap="none" spc="0" normalizeH="0" baseline="0" noProof="0">
                <a:ln>
                  <a:noFill/>
                </a:ln>
                <a:solidFill>
                  <a:srgbClr val="000000"/>
                </a:solidFill>
                <a:effectLst/>
                <a:uLnTx/>
                <a:uFillTx/>
                <a:latin typeface="Arial"/>
                <a:ea typeface="+mn-ea"/>
                <a:cs typeface="Arial"/>
              </a:rPr>
              <a:t>	       						                                                                          						        </a:t>
            </a:r>
            <a:r>
              <a:rPr kumimoji="0" lang="en-GB" sz="1150" b="0" i="0" u="none" strike="noStrike" kern="1200" cap="none" spc="0" normalizeH="0" baseline="0" noProof="0">
                <a:ln>
                  <a:noFill/>
                </a:ln>
                <a:solidFill>
                  <a:srgbClr val="509DB9"/>
                </a:solidFill>
                <a:effectLst/>
                <a:uLnTx/>
                <a:uFillTx/>
                <a:latin typeface="Arial"/>
                <a:ea typeface="+mn-ea"/>
                <a:cs typeface="Arial"/>
                <a:hlinkClick r:id="rId4"/>
              </a:rPr>
              <a:t>ncetm.org.uk</a:t>
            </a:r>
            <a:endParaRPr kumimoji="0" lang="en-GB" sz="1150" b="0" i="0" u="none" strike="noStrike" kern="1200" cap="none" spc="0" normalizeH="0" baseline="0" noProof="0">
              <a:ln>
                <a:noFill/>
              </a:ln>
              <a:solidFill>
                <a:srgbClr val="0B4F73"/>
              </a:solidFill>
              <a:effectLst/>
              <a:uLnTx/>
              <a:uFillTx/>
              <a:latin typeface="Arial"/>
              <a:ea typeface="+mn-ea"/>
              <a:cs typeface="+mn-cs"/>
            </a:endParaRPr>
          </a:p>
        </p:txBody>
      </p:sp>
      <p:sp>
        <p:nvSpPr>
          <p:cNvPr id="7" name="Title 1">
            <a:extLst>
              <a:ext uri="{FF2B5EF4-FFF2-40B4-BE49-F238E27FC236}">
                <a16:creationId xmlns:a16="http://schemas.microsoft.com/office/drawing/2014/main" id="{5F292286-6FAD-3EFB-DE24-BF4FA8641A4C}"/>
              </a:ext>
            </a:extLst>
          </p:cNvPr>
          <p:cNvSpPr txBox="1">
            <a:spLocks/>
          </p:cNvSpPr>
          <p:nvPr userDrawn="1"/>
        </p:nvSpPr>
        <p:spPr>
          <a:xfrm>
            <a:off x="437963" y="683580"/>
            <a:ext cx="11316069" cy="4833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kern="1200">
                <a:solidFill>
                  <a:srgbClr val="585858"/>
                </a:solidFill>
                <a:latin typeface="Century Gothic" panose="020B0502020202020204" pitchFamily="34" charset="0"/>
                <a:ea typeface="+mj-ea"/>
                <a:cs typeface="+mj-cs"/>
              </a:defRPr>
            </a:lvl1pPr>
          </a:lstStyle>
          <a:p>
            <a:r>
              <a:rPr lang="en-US"/>
              <a:t>Workshop aims</a:t>
            </a:r>
          </a:p>
        </p:txBody>
      </p:sp>
    </p:spTree>
    <p:extLst>
      <p:ext uri="{BB962C8B-B14F-4D97-AF65-F5344CB8AC3E}">
        <p14:creationId xmlns:p14="http://schemas.microsoft.com/office/powerpoint/2010/main" val="19479570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eedback Slide (G) - Network Collaborative Projec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descr="A picture containing food, bird&#10;&#10;Description automatically generated">
            <a:extLst>
              <a:ext uri="{FF2B5EF4-FFF2-40B4-BE49-F238E27FC236}">
                <a16:creationId xmlns:a16="http://schemas.microsoft.com/office/drawing/2014/main" id="{BF6660CD-606C-420C-B6FD-2B20D00AF3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p:cNvSpPr>
            <a:spLocks noGrp="1"/>
          </p:cNvSpPr>
          <p:nvPr>
            <p:ph idx="1" hasCustomPrompt="1"/>
          </p:nvPr>
        </p:nvSpPr>
        <p:spPr>
          <a:xfrm>
            <a:off x="437967" y="1911351"/>
            <a:ext cx="11316069" cy="3470274"/>
          </a:xfrm>
        </p:spPr>
        <p:txBody>
          <a:bodyPr/>
          <a:lstStyle>
            <a:lvl1pPr marL="457200" indent="-457200">
              <a:buClr>
                <a:srgbClr val="595959"/>
              </a:buClr>
              <a:buFont typeface="+mj-lt"/>
              <a:buAutoNum type="arabicPeriod"/>
              <a:defRPr sz="2400">
                <a:solidFill>
                  <a:srgbClr val="585858"/>
                </a:solidFill>
                <a:latin typeface="+mn-lt"/>
              </a:defRPr>
            </a:lvl1pPr>
            <a:lvl2pPr>
              <a:defRPr sz="2000">
                <a:solidFill>
                  <a:schemeClr val="bg2">
                    <a:lumMod val="10000"/>
                  </a:schemeClr>
                </a:solidFill>
                <a:latin typeface="Myriad Pro" panose="020B0503030403020204" pitchFamily="34" charset="0"/>
              </a:defRPr>
            </a:lvl2pPr>
            <a:lvl3pPr>
              <a:defRPr sz="1800">
                <a:solidFill>
                  <a:schemeClr val="bg2">
                    <a:lumMod val="10000"/>
                  </a:schemeClr>
                </a:solidFill>
                <a:latin typeface="Myriad Pro" panose="020B0503030403020204" pitchFamily="34" charset="0"/>
              </a:defRPr>
            </a:lvl3pPr>
            <a:lvl4pPr>
              <a:defRPr sz="1600">
                <a:solidFill>
                  <a:schemeClr val="bg2">
                    <a:lumMod val="10000"/>
                  </a:schemeClr>
                </a:solidFill>
                <a:latin typeface="Myriad Pro" panose="020B0503030403020204" pitchFamily="34" charset="0"/>
              </a:defRPr>
            </a:lvl4pPr>
            <a:lvl5pPr>
              <a:defRPr sz="1600">
                <a:solidFill>
                  <a:schemeClr val="bg2">
                    <a:lumMod val="10000"/>
                  </a:schemeClr>
                </a:solidFill>
                <a:latin typeface="Myriad Pro" panose="020B0503030403020204" pitchFamily="34" charset="0"/>
              </a:defRPr>
            </a:lvl5pPr>
          </a:lstStyle>
          <a:p>
            <a:pPr lvl="0"/>
            <a:r>
              <a:rPr lang="en-US"/>
              <a:t>Insert aim(s) here</a:t>
            </a:r>
          </a:p>
          <a:p>
            <a:pPr lvl="0"/>
            <a:endParaRPr lang="en-US"/>
          </a:p>
        </p:txBody>
      </p:sp>
      <p:sp>
        <p:nvSpPr>
          <p:cNvPr id="5" name="Rectangle 4">
            <a:extLst>
              <a:ext uri="{FF2B5EF4-FFF2-40B4-BE49-F238E27FC236}">
                <a16:creationId xmlns:a16="http://schemas.microsoft.com/office/drawing/2014/main" id="{BCA76826-E79A-F6AF-98CA-0F537A9DAA67}"/>
              </a:ext>
            </a:extLst>
          </p:cNvPr>
          <p:cNvSpPr/>
          <p:nvPr userDrawn="1"/>
        </p:nvSpPr>
        <p:spPr>
          <a:xfrm>
            <a:off x="437963" y="6347473"/>
            <a:ext cx="11505463" cy="26930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a:ln>
                  <a:noFill/>
                </a:ln>
                <a:solidFill>
                  <a:srgbClr val="585858"/>
                </a:solidFill>
                <a:effectLst/>
                <a:uLnTx/>
                <a:uFillTx/>
                <a:latin typeface="Arial"/>
                <a:ea typeface="+mn-ea"/>
                <a:cs typeface="Arial"/>
              </a:rPr>
              <a:t>Maths Hubs NCPs 2023/24 </a:t>
            </a:r>
            <a:r>
              <a:rPr kumimoji="0" lang="en-GB" sz="1150" b="0" i="0" u="none" strike="noStrike" kern="1200" cap="none" spc="0" normalizeH="0" baseline="0" noProof="0">
                <a:ln>
                  <a:noFill/>
                </a:ln>
                <a:solidFill>
                  <a:srgbClr val="000000"/>
                </a:solidFill>
                <a:effectLst/>
                <a:uLnTx/>
                <a:uFillTx/>
                <a:latin typeface="Arial"/>
                <a:ea typeface="+mn-ea"/>
                <a:cs typeface="Arial"/>
              </a:rPr>
              <a:t>	       						                                                                          						        </a:t>
            </a:r>
            <a:r>
              <a:rPr kumimoji="0" lang="en-GB" sz="1150" b="0" i="0" u="none" strike="noStrike" kern="1200" cap="none" spc="0" normalizeH="0" baseline="0" noProof="0">
                <a:ln>
                  <a:noFill/>
                </a:ln>
                <a:solidFill>
                  <a:srgbClr val="509DB9"/>
                </a:solidFill>
                <a:effectLst/>
                <a:uLnTx/>
                <a:uFillTx/>
                <a:latin typeface="Arial"/>
                <a:ea typeface="+mn-ea"/>
                <a:cs typeface="Arial"/>
                <a:hlinkClick r:id="rId4"/>
              </a:rPr>
              <a:t>ncetm.org.uk</a:t>
            </a:r>
            <a:endParaRPr kumimoji="0" lang="en-GB" sz="1150" b="0" i="0" u="none" strike="noStrike" kern="1200" cap="none" spc="0" normalizeH="0" baseline="0" noProof="0">
              <a:ln>
                <a:noFill/>
              </a:ln>
              <a:solidFill>
                <a:srgbClr val="0B4F73"/>
              </a:solidFill>
              <a:effectLst/>
              <a:uLnTx/>
              <a:uFillTx/>
              <a:latin typeface="Arial"/>
              <a:ea typeface="+mn-ea"/>
              <a:cs typeface="+mn-cs"/>
            </a:endParaRPr>
          </a:p>
        </p:txBody>
      </p:sp>
      <p:sp>
        <p:nvSpPr>
          <p:cNvPr id="7" name="Title 1">
            <a:extLst>
              <a:ext uri="{FF2B5EF4-FFF2-40B4-BE49-F238E27FC236}">
                <a16:creationId xmlns:a16="http://schemas.microsoft.com/office/drawing/2014/main" id="{5F292286-6FAD-3EFB-DE24-BF4FA8641A4C}"/>
              </a:ext>
            </a:extLst>
          </p:cNvPr>
          <p:cNvSpPr txBox="1">
            <a:spLocks/>
          </p:cNvSpPr>
          <p:nvPr userDrawn="1"/>
        </p:nvSpPr>
        <p:spPr>
          <a:xfrm>
            <a:off x="437963" y="683580"/>
            <a:ext cx="11316069" cy="4833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kern="1200">
                <a:solidFill>
                  <a:srgbClr val="585858"/>
                </a:solidFill>
                <a:latin typeface="Century Gothic" panose="020B0502020202020204" pitchFamily="34" charset="0"/>
                <a:ea typeface="+mj-ea"/>
                <a:cs typeface="+mj-cs"/>
              </a:defRPr>
            </a:lvl1pPr>
          </a:lstStyle>
          <a:p>
            <a:r>
              <a:rPr lang="en-US"/>
              <a:t>Feedback</a:t>
            </a:r>
          </a:p>
        </p:txBody>
      </p:sp>
      <p:sp>
        <p:nvSpPr>
          <p:cNvPr id="4" name="TextBox 3">
            <a:extLst>
              <a:ext uri="{FF2B5EF4-FFF2-40B4-BE49-F238E27FC236}">
                <a16:creationId xmlns:a16="http://schemas.microsoft.com/office/drawing/2014/main" id="{97769F83-FA3A-76E1-36BA-BEB40EDA3185}"/>
              </a:ext>
            </a:extLst>
          </p:cNvPr>
          <p:cNvSpPr txBox="1"/>
          <p:nvPr userDrawn="1"/>
        </p:nvSpPr>
        <p:spPr>
          <a:xfrm>
            <a:off x="437963" y="1383435"/>
            <a:ext cx="6096000" cy="467051"/>
          </a:xfrm>
          <a:prstGeom prst="rect">
            <a:avLst/>
          </a:prstGeom>
          <a:noFill/>
        </p:spPr>
        <p:txBody>
          <a:bodyPr wrap="square">
            <a:spAutoFit/>
          </a:body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585858"/>
                </a:solidFill>
                <a:effectLst/>
                <a:uLnTx/>
                <a:uFillTx/>
                <a:latin typeface="Arial"/>
                <a:ea typeface="+mn-ea"/>
                <a:cs typeface="+mn-cs"/>
              </a:rPr>
              <a:t>The aims for this workshop were:</a:t>
            </a:r>
          </a:p>
        </p:txBody>
      </p:sp>
      <p:sp>
        <p:nvSpPr>
          <p:cNvPr id="9" name="TextBox 8">
            <a:extLst>
              <a:ext uri="{FF2B5EF4-FFF2-40B4-BE49-F238E27FC236}">
                <a16:creationId xmlns:a16="http://schemas.microsoft.com/office/drawing/2014/main" id="{0079655F-EC3B-4A94-D2F3-69D4E087A583}"/>
              </a:ext>
            </a:extLst>
          </p:cNvPr>
          <p:cNvSpPr txBox="1"/>
          <p:nvPr userDrawn="1"/>
        </p:nvSpPr>
        <p:spPr>
          <a:xfrm>
            <a:off x="437963" y="5465441"/>
            <a:ext cx="6096000" cy="467051"/>
          </a:xfrm>
          <a:prstGeom prst="rect">
            <a:avLst/>
          </a:prstGeom>
          <a:noFill/>
        </p:spPr>
        <p:txBody>
          <a:bodyPr wrap="square">
            <a:spAutoFit/>
          </a:body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585858"/>
                </a:solidFill>
                <a:effectLst/>
                <a:uLnTx/>
                <a:uFillTx/>
                <a:latin typeface="Arial"/>
                <a:ea typeface="+mn-ea"/>
                <a:cs typeface="+mn-cs"/>
              </a:rPr>
              <a:t>Please share your feedback using this link:</a:t>
            </a:r>
          </a:p>
        </p:txBody>
      </p:sp>
      <p:sp>
        <p:nvSpPr>
          <p:cNvPr id="13" name="Text Placeholder 12">
            <a:extLst>
              <a:ext uri="{FF2B5EF4-FFF2-40B4-BE49-F238E27FC236}">
                <a16:creationId xmlns:a16="http://schemas.microsoft.com/office/drawing/2014/main" id="{AFD645CA-A5DF-6E09-B288-5414A5E26E37}"/>
              </a:ext>
            </a:extLst>
          </p:cNvPr>
          <p:cNvSpPr>
            <a:spLocks noGrp="1"/>
          </p:cNvSpPr>
          <p:nvPr>
            <p:ph type="body" sz="quarter" idx="10" hasCustomPrompt="1"/>
          </p:nvPr>
        </p:nvSpPr>
        <p:spPr>
          <a:xfrm>
            <a:off x="6334125" y="5465763"/>
            <a:ext cx="5419907" cy="460375"/>
          </a:xfrm>
        </p:spPr>
        <p:txBody>
          <a:bodyPr/>
          <a:lstStyle>
            <a:lvl1pPr marL="0" indent="0">
              <a:buNone/>
              <a:defRPr/>
            </a:lvl1pPr>
          </a:lstStyle>
          <a:p>
            <a:pPr lvl="0"/>
            <a:r>
              <a:rPr lang="en-US"/>
              <a:t>Link to be inserted by Operations</a:t>
            </a:r>
            <a:endParaRPr lang="en-GB"/>
          </a:p>
        </p:txBody>
      </p:sp>
    </p:spTree>
    <p:extLst>
      <p:ext uri="{BB962C8B-B14F-4D97-AF65-F5344CB8AC3E}">
        <p14:creationId xmlns:p14="http://schemas.microsoft.com/office/powerpoint/2010/main" val="12634032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eferences Slide (G) - Network Collaborative Projec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descr="A picture containing food, bird&#10;&#10;Description automatically generated">
            <a:extLst>
              <a:ext uri="{FF2B5EF4-FFF2-40B4-BE49-F238E27FC236}">
                <a16:creationId xmlns:a16="http://schemas.microsoft.com/office/drawing/2014/main" id="{BF6660CD-606C-420C-B6FD-2B20D00AF3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p:cNvSpPr>
            <a:spLocks noGrp="1"/>
          </p:cNvSpPr>
          <p:nvPr>
            <p:ph idx="1" hasCustomPrompt="1"/>
          </p:nvPr>
        </p:nvSpPr>
        <p:spPr>
          <a:xfrm>
            <a:off x="437967" y="1383434"/>
            <a:ext cx="11316069" cy="4542703"/>
          </a:xfrm>
        </p:spPr>
        <p:txBody>
          <a:bodyPr/>
          <a:lstStyle>
            <a:lvl1pPr marL="342900" indent="-342900">
              <a:buClr>
                <a:srgbClr val="595959"/>
              </a:buClr>
              <a:buFont typeface="Arial" panose="020B0604020202020204" pitchFamily="34" charset="0"/>
              <a:buChar char="•"/>
              <a:defRPr sz="2400">
                <a:solidFill>
                  <a:srgbClr val="585858"/>
                </a:solidFill>
                <a:latin typeface="+mn-lt"/>
              </a:defRPr>
            </a:lvl1pPr>
            <a:lvl2pPr>
              <a:defRPr sz="2000">
                <a:solidFill>
                  <a:schemeClr val="bg2">
                    <a:lumMod val="10000"/>
                  </a:schemeClr>
                </a:solidFill>
                <a:latin typeface="Myriad Pro" panose="020B0503030403020204" pitchFamily="34" charset="0"/>
              </a:defRPr>
            </a:lvl2pPr>
            <a:lvl3pPr>
              <a:defRPr sz="1800">
                <a:solidFill>
                  <a:schemeClr val="bg2">
                    <a:lumMod val="10000"/>
                  </a:schemeClr>
                </a:solidFill>
                <a:latin typeface="Myriad Pro" panose="020B0503030403020204" pitchFamily="34" charset="0"/>
              </a:defRPr>
            </a:lvl3pPr>
            <a:lvl4pPr>
              <a:defRPr sz="1600">
                <a:solidFill>
                  <a:schemeClr val="bg2">
                    <a:lumMod val="10000"/>
                  </a:schemeClr>
                </a:solidFill>
                <a:latin typeface="Myriad Pro" panose="020B0503030403020204" pitchFamily="34" charset="0"/>
              </a:defRPr>
            </a:lvl4pPr>
            <a:lvl5pPr>
              <a:defRPr sz="1600">
                <a:solidFill>
                  <a:schemeClr val="bg2">
                    <a:lumMod val="10000"/>
                  </a:schemeClr>
                </a:solidFill>
                <a:latin typeface="Myriad Pro" panose="020B0503030403020204" pitchFamily="34" charset="0"/>
              </a:defRPr>
            </a:lvl5pPr>
          </a:lstStyle>
          <a:p>
            <a:pPr lvl="0"/>
            <a:r>
              <a:rPr lang="en-US"/>
              <a:t>Insert aim(s) here</a:t>
            </a:r>
          </a:p>
          <a:p>
            <a:pPr lvl="0"/>
            <a:endParaRPr lang="en-US"/>
          </a:p>
        </p:txBody>
      </p:sp>
      <p:sp>
        <p:nvSpPr>
          <p:cNvPr id="5" name="Rectangle 4">
            <a:extLst>
              <a:ext uri="{FF2B5EF4-FFF2-40B4-BE49-F238E27FC236}">
                <a16:creationId xmlns:a16="http://schemas.microsoft.com/office/drawing/2014/main" id="{BCA76826-E79A-F6AF-98CA-0F537A9DAA67}"/>
              </a:ext>
            </a:extLst>
          </p:cNvPr>
          <p:cNvSpPr/>
          <p:nvPr userDrawn="1"/>
        </p:nvSpPr>
        <p:spPr>
          <a:xfrm>
            <a:off x="437963" y="6347473"/>
            <a:ext cx="11505463" cy="26930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a:ln>
                  <a:noFill/>
                </a:ln>
                <a:solidFill>
                  <a:srgbClr val="585858"/>
                </a:solidFill>
                <a:effectLst/>
                <a:uLnTx/>
                <a:uFillTx/>
                <a:latin typeface="Arial"/>
                <a:ea typeface="+mn-ea"/>
                <a:cs typeface="Arial"/>
              </a:rPr>
              <a:t>Maths Hubs NCPs 2023/24 </a:t>
            </a:r>
            <a:r>
              <a:rPr kumimoji="0" lang="en-GB" sz="1150" b="0" i="0" u="none" strike="noStrike" kern="1200" cap="none" spc="0" normalizeH="0" baseline="0" noProof="0">
                <a:ln>
                  <a:noFill/>
                </a:ln>
                <a:solidFill>
                  <a:srgbClr val="000000"/>
                </a:solidFill>
                <a:effectLst/>
                <a:uLnTx/>
                <a:uFillTx/>
                <a:latin typeface="Arial"/>
                <a:ea typeface="+mn-ea"/>
                <a:cs typeface="Arial"/>
              </a:rPr>
              <a:t>	       						                                                                          						        </a:t>
            </a:r>
            <a:r>
              <a:rPr kumimoji="0" lang="en-GB" sz="1150" b="0" i="0" u="none" strike="noStrike" kern="1200" cap="none" spc="0" normalizeH="0" baseline="0" noProof="0">
                <a:ln>
                  <a:noFill/>
                </a:ln>
                <a:solidFill>
                  <a:srgbClr val="509DB9"/>
                </a:solidFill>
                <a:effectLst/>
                <a:uLnTx/>
                <a:uFillTx/>
                <a:latin typeface="Arial"/>
                <a:ea typeface="+mn-ea"/>
                <a:cs typeface="Arial"/>
                <a:hlinkClick r:id="rId4"/>
              </a:rPr>
              <a:t>ncetm.org.uk</a:t>
            </a:r>
            <a:endParaRPr kumimoji="0" lang="en-GB" sz="1150" b="0" i="0" u="none" strike="noStrike" kern="1200" cap="none" spc="0" normalizeH="0" baseline="0" noProof="0">
              <a:ln>
                <a:noFill/>
              </a:ln>
              <a:solidFill>
                <a:srgbClr val="0B4F73"/>
              </a:solidFill>
              <a:effectLst/>
              <a:uLnTx/>
              <a:uFillTx/>
              <a:latin typeface="Arial"/>
              <a:ea typeface="+mn-ea"/>
              <a:cs typeface="+mn-cs"/>
            </a:endParaRPr>
          </a:p>
        </p:txBody>
      </p:sp>
      <p:sp>
        <p:nvSpPr>
          <p:cNvPr id="7" name="Title 1">
            <a:extLst>
              <a:ext uri="{FF2B5EF4-FFF2-40B4-BE49-F238E27FC236}">
                <a16:creationId xmlns:a16="http://schemas.microsoft.com/office/drawing/2014/main" id="{5F292286-6FAD-3EFB-DE24-BF4FA8641A4C}"/>
              </a:ext>
            </a:extLst>
          </p:cNvPr>
          <p:cNvSpPr txBox="1">
            <a:spLocks/>
          </p:cNvSpPr>
          <p:nvPr userDrawn="1"/>
        </p:nvSpPr>
        <p:spPr>
          <a:xfrm>
            <a:off x="437963" y="683580"/>
            <a:ext cx="11316069" cy="4833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kern="1200">
                <a:solidFill>
                  <a:srgbClr val="585858"/>
                </a:solidFill>
                <a:latin typeface="Century Gothic" panose="020B0502020202020204" pitchFamily="34" charset="0"/>
                <a:ea typeface="+mj-ea"/>
                <a:cs typeface="+mj-cs"/>
              </a:defRPr>
            </a:lvl1pPr>
          </a:lstStyle>
          <a:p>
            <a:r>
              <a:rPr lang="en-US"/>
              <a:t>References</a:t>
            </a:r>
          </a:p>
        </p:txBody>
      </p:sp>
    </p:spTree>
    <p:extLst>
      <p:ext uri="{BB962C8B-B14F-4D97-AF65-F5344CB8AC3E}">
        <p14:creationId xmlns:p14="http://schemas.microsoft.com/office/powerpoint/2010/main" val="8489800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mage Slide (G) - Network Collaborative Projec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picture containing food, bird&#10;&#10;Description automatically generated">
            <a:extLst>
              <a:ext uri="{FF2B5EF4-FFF2-40B4-BE49-F238E27FC236}">
                <a16:creationId xmlns:a16="http://schemas.microsoft.com/office/drawing/2014/main" id="{CBECD398-E756-41FB-97EF-B2ADEBA792C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32E47355-8B4E-F24F-2BC3-21BB221F13B6}"/>
              </a:ext>
            </a:extLst>
          </p:cNvPr>
          <p:cNvSpPr/>
          <p:nvPr userDrawn="1"/>
        </p:nvSpPr>
        <p:spPr>
          <a:xfrm>
            <a:off x="437963" y="6347473"/>
            <a:ext cx="11505463" cy="26930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a:ln>
                  <a:noFill/>
                </a:ln>
                <a:solidFill>
                  <a:srgbClr val="585858"/>
                </a:solidFill>
                <a:effectLst/>
                <a:uLnTx/>
                <a:uFillTx/>
                <a:latin typeface="Arial"/>
                <a:ea typeface="+mn-ea"/>
                <a:cs typeface="Arial"/>
              </a:rPr>
              <a:t>Maths Hubs NCPs 2023/24 </a:t>
            </a:r>
            <a:r>
              <a:rPr kumimoji="0" lang="en-GB" sz="1150" b="0" i="0" u="none" strike="noStrike" kern="1200" cap="none" spc="0" normalizeH="0" baseline="0" noProof="0">
                <a:ln>
                  <a:noFill/>
                </a:ln>
                <a:solidFill>
                  <a:srgbClr val="000000"/>
                </a:solidFill>
                <a:effectLst/>
                <a:uLnTx/>
                <a:uFillTx/>
                <a:latin typeface="Arial"/>
                <a:ea typeface="+mn-ea"/>
                <a:cs typeface="Arial"/>
              </a:rPr>
              <a:t>	       						                                                                          						        </a:t>
            </a:r>
            <a:r>
              <a:rPr kumimoji="0" lang="en-GB" sz="1150" b="0" i="0" u="none" strike="noStrike" kern="1200" cap="none" spc="0" normalizeH="0" baseline="0" noProof="0">
                <a:ln>
                  <a:noFill/>
                </a:ln>
                <a:solidFill>
                  <a:srgbClr val="509DB9"/>
                </a:solidFill>
                <a:effectLst/>
                <a:uLnTx/>
                <a:uFillTx/>
                <a:latin typeface="Arial"/>
                <a:ea typeface="+mn-ea"/>
                <a:cs typeface="Arial"/>
                <a:hlinkClick r:id="rId4"/>
              </a:rPr>
              <a:t>ncetm.org.uk</a:t>
            </a:r>
            <a:endParaRPr kumimoji="0" lang="en-GB" sz="1150" b="0" i="0" u="none" strike="noStrike" kern="1200" cap="none" spc="0" normalizeH="0" baseline="0" noProof="0">
              <a:ln>
                <a:noFill/>
              </a:ln>
              <a:solidFill>
                <a:srgbClr val="0B4F73"/>
              </a:solidFill>
              <a:effectLst/>
              <a:uLnTx/>
              <a:uFillTx/>
              <a:latin typeface="Arial"/>
              <a:ea typeface="+mn-ea"/>
              <a:cs typeface="+mn-cs"/>
            </a:endParaRPr>
          </a:p>
        </p:txBody>
      </p:sp>
    </p:spTree>
    <p:extLst>
      <p:ext uri="{BB962C8B-B14F-4D97-AF65-F5344CB8AC3E}">
        <p14:creationId xmlns:p14="http://schemas.microsoft.com/office/powerpoint/2010/main" val="2716520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42129DB-7CCB-4DFF-A799-E554B533013B}"/>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7055" y="0"/>
            <a:ext cx="12228688"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73"/>
            <a:ext cx="6049764" cy="648071"/>
          </a:xfrm>
        </p:spPr>
        <p:txBody>
          <a:bodyPr anchor="t"/>
          <a:lstStyle>
            <a:lvl1pPr>
              <a:defRPr>
                <a:solidFill>
                  <a:schemeClr val="bg1"/>
                </a:solidFill>
                <a:latin typeface="Arial" panose="020B0604020202020204" pitchFamily="34" charset="0"/>
                <a:cs typeface="Arial" panose="020B0604020202020204" pitchFamily="34" charset="0"/>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2" y="1268758"/>
            <a:ext cx="6062463" cy="1152130"/>
          </a:xfrm>
        </p:spPr>
        <p:txBody>
          <a:bodyPr>
            <a:normAutofit/>
          </a:bodyPr>
          <a:lstStyle>
            <a:lvl1pPr marL="0" indent="0">
              <a:buNone/>
              <a:defRPr sz="2400">
                <a:solidFill>
                  <a:schemeClr val="bg1"/>
                </a:solidFill>
                <a:latin typeface="Arial" panose="020B0604020202020204" pitchFamily="34" charset="0"/>
                <a:cs typeface="Arial" panose="020B0604020202020204" pitchFamily="34" charset="0"/>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buNone/>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85" y="6248400"/>
            <a:ext cx="8544983" cy="457200"/>
          </a:xfrm>
        </p:spPr>
        <p:txBody>
          <a:bodyPr/>
          <a:lstStyle>
            <a:lvl1pPr>
              <a:defRPr>
                <a:solidFill>
                  <a:schemeClr val="accent2"/>
                </a:solidFill>
              </a:defRPr>
            </a:lvl1pPr>
          </a:lstStyle>
          <a:p>
            <a:pPr>
              <a:defRPr/>
            </a:pPr>
            <a:endParaRPr lang="en-GB" dirty="0"/>
          </a:p>
        </p:txBody>
      </p:sp>
    </p:spTree>
    <p:extLst>
      <p:ext uri="{BB962C8B-B14F-4D97-AF65-F5344CB8AC3E}">
        <p14:creationId xmlns:p14="http://schemas.microsoft.com/office/powerpoint/2010/main" val="4032630101"/>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471551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2017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pPr lvl="0"/>
            <a:r>
              <a:rPr lang="en-US" dirty="0"/>
              <a:t>Short Segment Title – Steps</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Autumn 2017 pilot</a:t>
            </a:r>
          </a:p>
        </p:txBody>
      </p:sp>
    </p:spTree>
    <p:extLst>
      <p:ext uri="{BB962C8B-B14F-4D97-AF65-F5344CB8AC3E}">
        <p14:creationId xmlns:p14="http://schemas.microsoft.com/office/powerpoint/2010/main" val="1999350409"/>
      </p:ext>
    </p:extLst>
  </p:cSld>
  <p:clrMapOvr>
    <a:masterClrMapping/>
  </p:clrMapOvr>
  <mc:AlternateContent xmlns:mc="http://schemas.openxmlformats.org/markup-compatibility/2006" xmlns:p14="http://schemas.microsoft.com/office/powerpoint/2010/main">
    <mc:Choice Requires="p14">
      <p:transition p14:dur="10" advClick="0" advTm="3000"/>
    </mc:Choice>
    <mc:Fallback xmlns="">
      <p:transition advClick="0" advTm="300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Content Columns Slide (G) - Network Collaborative Projects">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7967" y="683580"/>
            <a:ext cx="11316069" cy="483326"/>
          </a:xfrm>
        </p:spPr>
        <p:txBody>
          <a:bodyPr>
            <a:noAutofit/>
          </a:bodyPr>
          <a:lstStyle>
            <a:lvl1pPr>
              <a:defRPr sz="2900" b="1">
                <a:solidFill>
                  <a:srgbClr val="585858"/>
                </a:solidFill>
              </a:defRPr>
            </a:lvl1pPr>
          </a:lstStyle>
          <a:p>
            <a:r>
              <a:rPr lang="en-US" dirty="0"/>
              <a:t>Insert page header here</a:t>
            </a:r>
          </a:p>
        </p:txBody>
      </p:sp>
      <p:sp>
        <p:nvSpPr>
          <p:cNvPr id="3" name="Content Placeholder 2"/>
          <p:cNvSpPr>
            <a:spLocks noGrp="1"/>
          </p:cNvSpPr>
          <p:nvPr>
            <p:ph idx="1" hasCustomPrompt="1"/>
          </p:nvPr>
        </p:nvSpPr>
        <p:spPr>
          <a:xfrm>
            <a:off x="437967" y="1376039"/>
            <a:ext cx="5572135" cy="4800924"/>
          </a:xfrm>
        </p:spPr>
        <p:txBody>
          <a:bodyPr/>
          <a:lstStyle>
            <a:lvl1pPr>
              <a:defRPr sz="2400">
                <a:solidFill>
                  <a:srgbClr val="666666"/>
                </a:solidFill>
              </a:defRPr>
            </a:lvl1pPr>
            <a:lvl2pPr>
              <a:defRPr sz="2000">
                <a:solidFill>
                  <a:srgbClr val="666666"/>
                </a:solidFill>
              </a:defRPr>
            </a:lvl2pPr>
            <a:lvl3pPr>
              <a:defRPr sz="1800">
                <a:solidFill>
                  <a:srgbClr val="666666"/>
                </a:solidFill>
              </a:defRPr>
            </a:lvl3pPr>
            <a:lvl4pPr>
              <a:defRPr sz="1600">
                <a:solidFill>
                  <a:srgbClr val="666666"/>
                </a:solidFill>
              </a:defRPr>
            </a:lvl4pPr>
            <a:lvl5pPr>
              <a:defRPr sz="1600">
                <a:solidFill>
                  <a:srgbClr val="666666"/>
                </a:solidFill>
              </a:defRPr>
            </a:lvl5pPr>
          </a:lstStyle>
          <a:p>
            <a:pPr lvl="0"/>
            <a:r>
              <a:rPr lang="en-US" dirty="0"/>
              <a:t>Insert copy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a:extLst>
              <a:ext uri="{FF2B5EF4-FFF2-40B4-BE49-F238E27FC236}">
                <a16:creationId xmlns:a16="http://schemas.microsoft.com/office/drawing/2014/main" id="{29957C81-D3F2-4121-96A2-82BBEAD3A6C4}"/>
              </a:ext>
            </a:extLst>
          </p:cNvPr>
          <p:cNvSpPr>
            <a:spLocks noGrp="1"/>
          </p:cNvSpPr>
          <p:nvPr>
            <p:ph idx="10" hasCustomPrompt="1"/>
          </p:nvPr>
        </p:nvSpPr>
        <p:spPr>
          <a:xfrm>
            <a:off x="6181898" y="1373496"/>
            <a:ext cx="5572135" cy="4800924"/>
          </a:xfrm>
        </p:spPr>
        <p:txBody>
          <a:bodyPr/>
          <a:lstStyle>
            <a:lvl1pPr>
              <a:defRPr sz="2400">
                <a:solidFill>
                  <a:srgbClr val="666666"/>
                </a:solidFill>
              </a:defRPr>
            </a:lvl1pPr>
            <a:lvl2pPr>
              <a:defRPr sz="2000">
                <a:solidFill>
                  <a:srgbClr val="666666"/>
                </a:solidFill>
              </a:defRPr>
            </a:lvl2pPr>
            <a:lvl3pPr>
              <a:defRPr sz="1800">
                <a:solidFill>
                  <a:srgbClr val="666666"/>
                </a:solidFill>
              </a:defRPr>
            </a:lvl3pPr>
            <a:lvl4pPr>
              <a:defRPr sz="1600">
                <a:solidFill>
                  <a:srgbClr val="666666"/>
                </a:solidFill>
              </a:defRPr>
            </a:lvl4pPr>
            <a:lvl5pPr>
              <a:defRPr sz="1600">
                <a:solidFill>
                  <a:srgbClr val="666666"/>
                </a:solidFill>
              </a:defRPr>
            </a:lvl5pPr>
          </a:lstStyle>
          <a:p>
            <a:pPr lvl="0"/>
            <a:r>
              <a:rPr lang="en-US" dirty="0"/>
              <a:t>Insert copy here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13388013"/>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Content Slide (W) - Network Collaborative Projects">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7967" y="683580"/>
            <a:ext cx="11316069" cy="483326"/>
          </a:xfrm>
        </p:spPr>
        <p:txBody>
          <a:bodyPr>
            <a:noAutofit/>
          </a:bodyPr>
          <a:lstStyle>
            <a:lvl1pPr>
              <a:defRPr sz="2900" b="1"/>
            </a:lvl1pPr>
          </a:lstStyle>
          <a:p>
            <a:r>
              <a:rPr lang="en-US" dirty="0"/>
              <a:t>Insert page header here</a:t>
            </a:r>
          </a:p>
        </p:txBody>
      </p:sp>
      <p:sp>
        <p:nvSpPr>
          <p:cNvPr id="3" name="Content Placeholder 2"/>
          <p:cNvSpPr>
            <a:spLocks noGrp="1"/>
          </p:cNvSpPr>
          <p:nvPr>
            <p:ph idx="1" hasCustomPrompt="1"/>
          </p:nvPr>
        </p:nvSpPr>
        <p:spPr>
          <a:xfrm>
            <a:off x="437967" y="1376039"/>
            <a:ext cx="11316069" cy="4800924"/>
          </a:xfrm>
        </p:spPr>
        <p:txBody>
          <a:bodyPr/>
          <a:lstStyle>
            <a:lvl1pPr>
              <a:defRPr sz="2400">
                <a:solidFill>
                  <a:srgbClr val="666666"/>
                </a:solidFill>
              </a:defRPr>
            </a:lvl1pPr>
            <a:lvl2pPr>
              <a:defRPr sz="2000">
                <a:solidFill>
                  <a:srgbClr val="666666"/>
                </a:solidFill>
              </a:defRPr>
            </a:lvl2pPr>
            <a:lvl3pPr>
              <a:defRPr sz="1800">
                <a:solidFill>
                  <a:srgbClr val="666666"/>
                </a:solidFill>
              </a:defRPr>
            </a:lvl3pPr>
            <a:lvl4pPr>
              <a:defRPr sz="1600">
                <a:solidFill>
                  <a:srgbClr val="666666"/>
                </a:solidFill>
              </a:defRPr>
            </a:lvl4pPr>
            <a:lvl5pPr>
              <a:defRPr sz="1600">
                <a:solidFill>
                  <a:srgbClr val="666666"/>
                </a:solidFill>
              </a:defRPr>
            </a:lvl5pPr>
          </a:lstStyle>
          <a:p>
            <a:pPr lvl="0"/>
            <a:r>
              <a:rPr lang="en-US" dirty="0"/>
              <a:t>Insert copy here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78308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1/23/2026</a:t>
            </a:fld>
            <a:endParaRPr lang="en-US"/>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F15528-21DE-4FAA-801E-634DDDAF4B2B}" type="slidenum">
              <a:rPr lang="en-GB" smtClean="0"/>
              <a:t>‹#›</a:t>
            </a:fld>
            <a:endParaRPr lang="en-GB"/>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345823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Columns Slide (G) - Network Collaborative Projects">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7967" y="683580"/>
            <a:ext cx="11316069" cy="483326"/>
          </a:xfrm>
        </p:spPr>
        <p:txBody>
          <a:bodyPr>
            <a:noAutofit/>
          </a:bodyPr>
          <a:lstStyle>
            <a:lvl1pPr>
              <a:defRPr sz="2900" b="1">
                <a:solidFill>
                  <a:srgbClr val="585858"/>
                </a:solidFill>
              </a:defRPr>
            </a:lvl1pPr>
          </a:lstStyle>
          <a:p>
            <a:r>
              <a:rPr lang="en-US" dirty="0"/>
              <a:t>Insert page header here</a:t>
            </a:r>
          </a:p>
        </p:txBody>
      </p:sp>
      <p:sp>
        <p:nvSpPr>
          <p:cNvPr id="3" name="Content Placeholder 2"/>
          <p:cNvSpPr>
            <a:spLocks noGrp="1"/>
          </p:cNvSpPr>
          <p:nvPr>
            <p:ph idx="1" hasCustomPrompt="1"/>
          </p:nvPr>
        </p:nvSpPr>
        <p:spPr>
          <a:xfrm>
            <a:off x="437967" y="1376039"/>
            <a:ext cx="5572135" cy="4800924"/>
          </a:xfrm>
        </p:spPr>
        <p:txBody>
          <a:bodyPr/>
          <a:lstStyle>
            <a:lvl1pPr>
              <a:defRPr sz="2400">
                <a:solidFill>
                  <a:srgbClr val="666666"/>
                </a:solidFill>
              </a:defRPr>
            </a:lvl1pPr>
            <a:lvl2pPr>
              <a:defRPr sz="2000">
                <a:solidFill>
                  <a:srgbClr val="666666"/>
                </a:solidFill>
              </a:defRPr>
            </a:lvl2pPr>
            <a:lvl3pPr>
              <a:defRPr sz="1800">
                <a:solidFill>
                  <a:srgbClr val="666666"/>
                </a:solidFill>
              </a:defRPr>
            </a:lvl3pPr>
            <a:lvl4pPr>
              <a:defRPr sz="1600">
                <a:solidFill>
                  <a:srgbClr val="666666"/>
                </a:solidFill>
              </a:defRPr>
            </a:lvl4pPr>
            <a:lvl5pPr>
              <a:defRPr sz="1600">
                <a:solidFill>
                  <a:srgbClr val="666666"/>
                </a:solidFill>
              </a:defRPr>
            </a:lvl5pPr>
          </a:lstStyle>
          <a:p>
            <a:pPr lvl="0"/>
            <a:r>
              <a:rPr lang="en-US" dirty="0"/>
              <a:t>Insert copy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a:extLst>
              <a:ext uri="{FF2B5EF4-FFF2-40B4-BE49-F238E27FC236}">
                <a16:creationId xmlns:a16="http://schemas.microsoft.com/office/drawing/2014/main" id="{29957C81-D3F2-4121-96A2-82BBEAD3A6C4}"/>
              </a:ext>
            </a:extLst>
          </p:cNvPr>
          <p:cNvSpPr>
            <a:spLocks noGrp="1"/>
          </p:cNvSpPr>
          <p:nvPr>
            <p:ph idx="10" hasCustomPrompt="1"/>
          </p:nvPr>
        </p:nvSpPr>
        <p:spPr>
          <a:xfrm>
            <a:off x="6181898" y="1373496"/>
            <a:ext cx="5572135" cy="4800924"/>
          </a:xfrm>
        </p:spPr>
        <p:txBody>
          <a:bodyPr/>
          <a:lstStyle>
            <a:lvl1pPr>
              <a:defRPr sz="2400">
                <a:solidFill>
                  <a:srgbClr val="666666"/>
                </a:solidFill>
              </a:defRPr>
            </a:lvl1pPr>
            <a:lvl2pPr>
              <a:defRPr sz="2000">
                <a:solidFill>
                  <a:srgbClr val="666666"/>
                </a:solidFill>
              </a:defRPr>
            </a:lvl2pPr>
            <a:lvl3pPr>
              <a:defRPr sz="1800">
                <a:solidFill>
                  <a:srgbClr val="666666"/>
                </a:solidFill>
              </a:defRPr>
            </a:lvl3pPr>
            <a:lvl4pPr>
              <a:defRPr sz="1600">
                <a:solidFill>
                  <a:srgbClr val="666666"/>
                </a:solidFill>
              </a:defRPr>
            </a:lvl4pPr>
            <a:lvl5pPr>
              <a:defRPr sz="1600">
                <a:solidFill>
                  <a:srgbClr val="666666"/>
                </a:solidFill>
              </a:defRPr>
            </a:lvl5pPr>
          </a:lstStyle>
          <a:p>
            <a:pPr lvl="0"/>
            <a:r>
              <a:rPr lang="en-US" dirty="0"/>
              <a:t>Insert copy here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04471041"/>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mage Slide (W) - Network Collaborative Projects">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61419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42129DB-7CCB-4DFF-A799-E554B533013B}"/>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7055" y="0"/>
            <a:ext cx="12228688"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73"/>
            <a:ext cx="6049764" cy="648071"/>
          </a:xfrm>
        </p:spPr>
        <p:txBody>
          <a:bodyPr anchor="t"/>
          <a:lstStyle>
            <a:lvl1pPr>
              <a:defRPr>
                <a:solidFill>
                  <a:schemeClr val="bg1"/>
                </a:solidFill>
                <a:latin typeface="Arial" panose="020B0604020202020204" pitchFamily="34" charset="0"/>
                <a:cs typeface="Arial" panose="020B0604020202020204" pitchFamily="34" charset="0"/>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2" y="1268758"/>
            <a:ext cx="6062463" cy="1152130"/>
          </a:xfrm>
        </p:spPr>
        <p:txBody>
          <a:bodyPr>
            <a:normAutofit/>
          </a:bodyPr>
          <a:lstStyle>
            <a:lvl1pPr marL="0" indent="0">
              <a:buNone/>
              <a:defRPr sz="2400">
                <a:solidFill>
                  <a:schemeClr val="bg1"/>
                </a:solidFill>
                <a:latin typeface="Arial" panose="020B0604020202020204" pitchFamily="34" charset="0"/>
                <a:cs typeface="Arial" panose="020B0604020202020204" pitchFamily="34" charset="0"/>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buNone/>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85" y="6248400"/>
            <a:ext cx="8544983" cy="457200"/>
          </a:xfrm>
        </p:spPr>
        <p:txBody>
          <a:bodyPr/>
          <a:lstStyle>
            <a:lvl1pPr>
              <a:defRPr>
                <a:solidFill>
                  <a:schemeClr val="accent2"/>
                </a:solidFill>
              </a:defRPr>
            </a:lvl1pPr>
          </a:lstStyle>
          <a:p>
            <a:pPr>
              <a:defRPr/>
            </a:pPr>
            <a:endParaRPr lang="en-GB" dirty="0"/>
          </a:p>
        </p:txBody>
      </p:sp>
    </p:spTree>
    <p:extLst>
      <p:ext uri="{BB962C8B-B14F-4D97-AF65-F5344CB8AC3E}">
        <p14:creationId xmlns:p14="http://schemas.microsoft.com/office/powerpoint/2010/main" val="734489987"/>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93405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normAutofit/>
          </a:bodyPr>
          <a:lstStyle>
            <a:lvl1pPr marL="342900" indent="-342900">
              <a:buFont typeface="Arial" panose="020B0604020202020204" pitchFamily="34" charset="0"/>
              <a:buChar char="•"/>
              <a:defRPr sz="2400">
                <a:solidFill>
                  <a:srgbClr val="585858"/>
                </a:solidFill>
                <a:latin typeface="Arial" panose="020B0604020202020204" pitchFamily="34" charset="0"/>
                <a:cs typeface="Arial" panose="020B0604020202020204" pitchFamily="34" charset="0"/>
              </a:defRPr>
            </a:lvl1pPr>
            <a:lvl2pPr marL="742950" indent="-285750">
              <a:buClr>
                <a:srgbClr val="585858"/>
              </a:buClr>
              <a:buFont typeface="Arial" panose="020B0604020202020204" pitchFamily="34" charset="0"/>
              <a:buChar char="•"/>
              <a:defRPr sz="2000">
                <a:solidFill>
                  <a:srgbClr val="585858"/>
                </a:solidFill>
                <a:latin typeface="Arial" panose="020B0604020202020204" pitchFamily="34" charset="0"/>
                <a:cs typeface="Arial" panose="020B0604020202020204" pitchFamily="34" charset="0"/>
              </a:defRPr>
            </a:lvl2pPr>
            <a:lvl3pPr marL="1143000" indent="-228600">
              <a:buClr>
                <a:srgbClr val="585858"/>
              </a:buClr>
              <a:buFont typeface="Arial" panose="020B0604020202020204" pitchFamily="34" charset="0"/>
              <a:buChar char="•"/>
              <a:defRPr sz="1800">
                <a:solidFill>
                  <a:srgbClr val="585858"/>
                </a:solidFill>
                <a:latin typeface="Arial" panose="020B0604020202020204" pitchFamily="34" charset="0"/>
                <a:cs typeface="Arial" panose="020B0604020202020204" pitchFamily="34" charset="0"/>
              </a:defRPr>
            </a:lvl3pPr>
            <a:lvl4pPr marL="1600200" indent="-228600">
              <a:buClr>
                <a:srgbClr val="585858"/>
              </a:buClr>
              <a:buFont typeface="Arial" panose="020B0604020202020204" pitchFamily="34" charset="0"/>
              <a:buChar char="•"/>
              <a:defRPr sz="1600">
                <a:solidFill>
                  <a:srgbClr val="585858"/>
                </a:solidFill>
                <a:latin typeface="Arial" panose="020B0604020202020204" pitchFamily="34" charset="0"/>
                <a:cs typeface="Arial" panose="020B0604020202020204" pitchFamily="34" charset="0"/>
              </a:defRPr>
            </a:lvl4pPr>
            <a:lvl5pPr marL="2057400" indent="-228600">
              <a:buClr>
                <a:srgbClr val="585858"/>
              </a:buClr>
              <a:buFont typeface="Arial" panose="020B0604020202020204" pitchFamily="34" charset="0"/>
              <a:buChar char="•"/>
              <a:defRPr sz="1600">
                <a:solidFill>
                  <a:srgbClr val="585858"/>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4581673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B39D9A-8B44-421F-82E0-5688E369053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buNone/>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pPr>
              <a:buFont typeface="Arial" panose="020B0604020202020204" pitchFamily="34" charset="0"/>
              <a:buNone/>
            </a:pPr>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20581635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E8007C0-F29A-4315-965C-24C897F1347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20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54"/>
            <a:ext cx="10972800" cy="3560111"/>
          </a:xfrm>
        </p:spPr>
        <p:txBody>
          <a:bodyPr/>
          <a:lstStyle>
            <a:lvl1pPr marL="0" indent="0">
              <a:buNone/>
              <a:defRPr sz="3200">
                <a:solidFill>
                  <a:srgbClr val="585858"/>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400">
                <a:solidFill>
                  <a:srgbClr val="585858"/>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buNone/>
              <a:defRPr/>
            </a:lvl1pPr>
          </a:lstStyle>
          <a:p>
            <a:pPr>
              <a:defRPr/>
            </a:pPr>
            <a:endParaRPr lang="en-GB" dirty="0"/>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dirty="0"/>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pPr>
              <a:buFont typeface="Arial" panose="020B0604020202020204" pitchFamily="34" charset="0"/>
              <a:buNone/>
            </a:pPr>
            <a:endParaRPr lang="en-GB" altLang="en-US" dirty="0"/>
          </a:p>
        </p:txBody>
      </p:sp>
    </p:spTree>
    <p:extLst>
      <p:ext uri="{BB962C8B-B14F-4D97-AF65-F5344CB8AC3E}">
        <p14:creationId xmlns:p14="http://schemas.microsoft.com/office/powerpoint/2010/main" val="24313521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AD10152-7721-41A0-A6C5-8721C8D0EB17}"/>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7055" y="0"/>
            <a:ext cx="12228688"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buNone/>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85" y="6248400"/>
            <a:ext cx="8544983" cy="457200"/>
          </a:xfrm>
        </p:spPr>
        <p:txBody>
          <a:bodyPr/>
          <a:lstStyle>
            <a:lvl1pPr>
              <a:defRPr>
                <a:solidFill>
                  <a:schemeClr val="accent2"/>
                </a:solidFill>
              </a:defRPr>
            </a:lvl1pPr>
          </a:lstStyle>
          <a:p>
            <a:pPr>
              <a:defRPr/>
            </a:pPr>
            <a:endParaRPr lang="en-GB" dirty="0"/>
          </a:p>
        </p:txBody>
      </p:sp>
      <p:sp>
        <p:nvSpPr>
          <p:cNvPr id="2" name="TextBox 1">
            <a:extLst>
              <a:ext uri="{FF2B5EF4-FFF2-40B4-BE49-F238E27FC236}">
                <a16:creationId xmlns:a16="http://schemas.microsoft.com/office/drawing/2014/main" id="{68D0B289-4844-44AC-86A0-5AEEE34C6957}"/>
              </a:ext>
            </a:extLst>
          </p:cNvPr>
          <p:cNvSpPr txBox="1"/>
          <p:nvPr userDrawn="1"/>
        </p:nvSpPr>
        <p:spPr>
          <a:xfrm>
            <a:off x="623392" y="2348880"/>
            <a:ext cx="5616624" cy="646331"/>
          </a:xfrm>
          <a:prstGeom prst="rect">
            <a:avLst/>
          </a:prstGeom>
          <a:noFill/>
        </p:spPr>
        <p:txBody>
          <a:bodyPr wrap="square" rtlCol="0">
            <a:spAutoFit/>
          </a:bodyPr>
          <a:lstStyle/>
          <a:p>
            <a:pPr>
              <a:buNone/>
            </a:pPr>
            <a:r>
              <a:rPr lang="en-GB" sz="3600" b="1" noProof="0" dirty="0">
                <a:solidFill>
                  <a:schemeClr val="bg1"/>
                </a:solidFill>
              </a:rPr>
              <a:t>Thank you</a:t>
            </a:r>
            <a:endParaRPr lang="en-GB" sz="3600" b="1" dirty="0">
              <a:solidFill>
                <a:schemeClr val="bg1"/>
              </a:solidFill>
            </a:endParaRPr>
          </a:p>
        </p:txBody>
      </p:sp>
    </p:spTree>
    <p:extLst>
      <p:ext uri="{BB962C8B-B14F-4D97-AF65-F5344CB8AC3E}">
        <p14:creationId xmlns:p14="http://schemas.microsoft.com/office/powerpoint/2010/main" val="1115349067"/>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Content Slide (W) - Network Collaborative Projec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7A989-2CA7-4DA7-9952-45124F5CBD93}"/>
              </a:ext>
            </a:extLst>
          </p:cNvPr>
          <p:cNvSpPr>
            <a:spLocks noGrp="1"/>
          </p:cNvSpPr>
          <p:nvPr>
            <p:ph type="title" hasCustomPrompt="1"/>
          </p:nvPr>
        </p:nvSpPr>
        <p:spPr>
          <a:xfrm>
            <a:off x="383793" y="571988"/>
            <a:ext cx="11468683" cy="554943"/>
          </a:xfrm>
        </p:spPr>
        <p:txBody>
          <a:bodyPr anchor="t">
            <a:noAutofit/>
          </a:bodyPr>
          <a:lstStyle>
            <a:lvl1pPr>
              <a:defRPr sz="3200" b="1">
                <a:solidFill>
                  <a:srgbClr val="006286"/>
                </a:solidFill>
                <a:latin typeface="Arial"/>
                <a:cs typeface="Arial"/>
              </a:defRPr>
            </a:lvl1pPr>
          </a:lstStyle>
          <a:p>
            <a:r>
              <a:rPr lang="en-US"/>
              <a:t>Insert page header</a:t>
            </a:r>
            <a:endParaRPr lang="en-GB"/>
          </a:p>
        </p:txBody>
      </p:sp>
      <p:sp>
        <p:nvSpPr>
          <p:cNvPr id="3" name="Content Placeholder 2">
            <a:extLst>
              <a:ext uri="{FF2B5EF4-FFF2-40B4-BE49-F238E27FC236}">
                <a16:creationId xmlns:a16="http://schemas.microsoft.com/office/drawing/2014/main" id="{59AF2CFF-DB70-41A9-947D-0C62D7E076F4}"/>
              </a:ext>
            </a:extLst>
          </p:cNvPr>
          <p:cNvSpPr>
            <a:spLocks noGrp="1"/>
          </p:cNvSpPr>
          <p:nvPr>
            <p:ph idx="1"/>
          </p:nvPr>
        </p:nvSpPr>
        <p:spPr>
          <a:xfrm>
            <a:off x="390758" y="1335938"/>
            <a:ext cx="11443629" cy="4626775"/>
          </a:xfrm>
        </p:spPr>
        <p:txBody>
          <a:bodyPr>
            <a:normAutofit/>
          </a:bodyPr>
          <a:lstStyle>
            <a:lvl1pPr>
              <a:defRPr sz="2400">
                <a:solidFill>
                  <a:srgbClr val="000000"/>
                </a:solidFill>
                <a:latin typeface="Arial"/>
                <a:cs typeface="Arial"/>
              </a:defRPr>
            </a:lvl1pPr>
            <a:lvl2pPr>
              <a:defRPr sz="1600">
                <a:solidFill>
                  <a:srgbClr val="00608C"/>
                </a:solidFill>
              </a:defRPr>
            </a:lvl2pPr>
            <a:lvl3pPr>
              <a:defRPr sz="1400">
                <a:solidFill>
                  <a:srgbClr val="00608C"/>
                </a:solidFill>
              </a:defRPr>
            </a:lvl3pPr>
            <a:lvl4pPr>
              <a:defRPr sz="1200">
                <a:solidFill>
                  <a:srgbClr val="00608C"/>
                </a:solidFill>
              </a:defRPr>
            </a:lvl4pPr>
            <a:lvl5pPr>
              <a:defRPr sz="1200">
                <a:solidFill>
                  <a:srgbClr val="00608C"/>
                </a:solidFill>
              </a:defRPr>
            </a:lvl5pPr>
          </a:lstStyle>
          <a:p>
            <a:pPr lvl="0"/>
            <a:r>
              <a:rPr lang="en-US"/>
              <a:t>Edit Master text styles</a:t>
            </a:r>
          </a:p>
        </p:txBody>
      </p:sp>
      <p:sp>
        <p:nvSpPr>
          <p:cNvPr id="10" name="TextBox 9">
            <a:extLst>
              <a:ext uri="{FF2B5EF4-FFF2-40B4-BE49-F238E27FC236}">
                <a16:creationId xmlns:a16="http://schemas.microsoft.com/office/drawing/2014/main" id="{948796EB-8958-4F5D-9435-11020714F1B0}"/>
              </a:ext>
            </a:extLst>
          </p:cNvPr>
          <p:cNvSpPr txBox="1"/>
          <p:nvPr userDrawn="1"/>
        </p:nvSpPr>
        <p:spPr>
          <a:xfrm>
            <a:off x="365762" y="6332979"/>
            <a:ext cx="6149183" cy="26930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50" b="0" i="0" dirty="0">
                <a:solidFill>
                  <a:srgbClr val="000000"/>
                </a:solidFill>
                <a:latin typeface="Arial"/>
                <a:cs typeface="Arial"/>
              </a:rPr>
              <a:t>Maths Hubs NCPs 2019/20 | Project</a:t>
            </a:r>
            <a:r>
              <a:rPr lang="en-GB" sz="1150" b="0" i="0" baseline="0" dirty="0">
                <a:solidFill>
                  <a:srgbClr val="000000"/>
                </a:solidFill>
                <a:latin typeface="Arial"/>
                <a:cs typeface="Arial"/>
              </a:rPr>
              <a:t> and Work Group materials</a:t>
            </a:r>
            <a:endParaRPr lang="en-GB" sz="1150" b="0" i="0" dirty="0">
              <a:solidFill>
                <a:srgbClr val="000000"/>
              </a:solidFill>
              <a:latin typeface="Arial"/>
              <a:cs typeface="Arial"/>
            </a:endParaRPr>
          </a:p>
        </p:txBody>
      </p:sp>
      <p:sp>
        <p:nvSpPr>
          <p:cNvPr id="11" name="TextBox 10">
            <a:extLst>
              <a:ext uri="{FF2B5EF4-FFF2-40B4-BE49-F238E27FC236}">
                <a16:creationId xmlns:a16="http://schemas.microsoft.com/office/drawing/2014/main" id="{4CF4CE10-3FC1-4413-8ABD-D40D4BD39556}"/>
              </a:ext>
            </a:extLst>
          </p:cNvPr>
          <p:cNvSpPr txBox="1"/>
          <p:nvPr userDrawn="1"/>
        </p:nvSpPr>
        <p:spPr>
          <a:xfrm>
            <a:off x="5930554" y="6332980"/>
            <a:ext cx="5941593" cy="27102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150" b="0" i="0" dirty="0">
                <a:solidFill>
                  <a:srgbClr val="509DB9"/>
                </a:solidFill>
                <a:latin typeface="Arial"/>
                <a:cs typeface="Arial"/>
                <a:hlinkClick r:id="rId2">
                  <a:extLst>
                    <a:ext uri="{A12FA001-AC4F-418D-AE19-62706E023703}">
                      <ahyp:hlinkClr xmlns:ahyp="http://schemas.microsoft.com/office/drawing/2018/hyperlinkcolor" val="tx"/>
                    </a:ext>
                  </a:extLst>
                </a:hlinkClick>
              </a:rPr>
              <a:t>ncetm.org.uk</a:t>
            </a:r>
            <a:endParaRPr lang="en-GB" sz="1150" b="0" i="0" dirty="0">
              <a:solidFill>
                <a:srgbClr val="509DB9"/>
              </a:solidFill>
              <a:latin typeface="Arial"/>
              <a:cs typeface="Arial"/>
            </a:endParaRPr>
          </a:p>
        </p:txBody>
      </p:sp>
    </p:spTree>
    <p:extLst>
      <p:ext uri="{BB962C8B-B14F-4D97-AF65-F5344CB8AC3E}">
        <p14:creationId xmlns:p14="http://schemas.microsoft.com/office/powerpoint/2010/main" val="7626386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2017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pPr lvl="0"/>
            <a:r>
              <a:rPr lang="en-US" dirty="0"/>
              <a:t>Short Segment Title – Steps</a:t>
            </a:r>
          </a:p>
        </p:txBody>
      </p:sp>
    </p:spTree>
    <p:extLst>
      <p:ext uri="{BB962C8B-B14F-4D97-AF65-F5344CB8AC3E}">
        <p14:creationId xmlns:p14="http://schemas.microsoft.com/office/powerpoint/2010/main" val="2772742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1/23/2026</a:t>
            </a:fld>
            <a:endParaRPr lang="en-US"/>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F15528-21DE-4FAA-801E-634DDDAF4B2B}" type="slidenum">
              <a:rPr lang="en-GB" smtClean="0"/>
              <a:t>‹#›</a:t>
            </a:fld>
            <a:endParaRPr lang="en-GB"/>
          </a:p>
        </p:txBody>
      </p:sp>
    </p:spTree>
    <p:extLst>
      <p:ext uri="{BB962C8B-B14F-4D97-AF65-F5344CB8AC3E}">
        <p14:creationId xmlns:p14="http://schemas.microsoft.com/office/powerpoint/2010/main" val="23649138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CF33DEF-0F8D-6844-8ACF-7755A56CA6B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dirty="0"/>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dirty="0"/>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dirty="0"/>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3085632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141663"/>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8" name="Footer Placeholder 9">
            <a:extLst>
              <a:ext uri="{FF2B5EF4-FFF2-40B4-BE49-F238E27FC236}">
                <a16:creationId xmlns:a16="http://schemas.microsoft.com/office/drawing/2014/main" id="{E8E35F7C-59D1-4344-B45A-A3380FD02D0A}"/>
              </a:ext>
            </a:extLst>
          </p:cNvPr>
          <p:cNvSpPr>
            <a:spLocks noGrp="1" noChangeArrowheads="1"/>
          </p:cNvSpPr>
          <p:nvPr>
            <p:ph type="ftr" sz="quarter" idx="11"/>
          </p:nvPr>
        </p:nvSpPr>
        <p:spPr>
          <a:xfrm>
            <a:off x="-1" y="6356350"/>
            <a:ext cx="12191999" cy="365125"/>
          </a:xfrm>
        </p:spPr>
        <p:txBody>
          <a:bodyPr/>
          <a:lstStyle>
            <a:lvl1pPr>
              <a:defRPr sz="1100">
                <a:latin typeface="Arial" panose="020B0604020202020204" pitchFamily="34" charset="0"/>
                <a:cs typeface="Arial" panose="020B0604020202020204" pitchFamily="34" charset="0"/>
              </a:defRPr>
            </a:lvl1pPr>
          </a:lstStyle>
          <a:p>
            <a:pPr>
              <a:defRPr/>
            </a:pPr>
            <a:r>
              <a:rPr lang="en-GB" dirty="0"/>
              <a:t>Curriculum Prioritisation for Primary Maths</a:t>
            </a:r>
          </a:p>
        </p:txBody>
      </p:sp>
    </p:spTree>
    <p:extLst>
      <p:ext uri="{BB962C8B-B14F-4D97-AF65-F5344CB8AC3E}">
        <p14:creationId xmlns:p14="http://schemas.microsoft.com/office/powerpoint/2010/main" val="7047606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B) - Network Collaborative Projec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DD892F0-43A9-44A6-9B1A-427B7D6FA34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572" y="2571"/>
            <a:ext cx="12187427" cy="6855427"/>
          </a:xfrm>
          <a:prstGeom prst="rect">
            <a:avLst/>
          </a:prstGeom>
        </p:spPr>
      </p:pic>
      <p:sp>
        <p:nvSpPr>
          <p:cNvPr id="2" name="Title 1"/>
          <p:cNvSpPr>
            <a:spLocks noGrp="1"/>
          </p:cNvSpPr>
          <p:nvPr>
            <p:ph type="title" hasCustomPrompt="1"/>
          </p:nvPr>
        </p:nvSpPr>
        <p:spPr>
          <a:xfrm>
            <a:off x="437967" y="1669004"/>
            <a:ext cx="11189069" cy="745726"/>
          </a:xfrm>
        </p:spPr>
        <p:txBody>
          <a:bodyPr>
            <a:noAutofit/>
          </a:bodyPr>
          <a:lstStyle>
            <a:lvl1pPr>
              <a:defRPr sz="4800" b="1">
                <a:solidFill>
                  <a:srgbClr val="585858"/>
                </a:solidFill>
                <a:latin typeface="Century Gothic" panose="020B0502020202020204" pitchFamily="34" charset="0"/>
              </a:defRPr>
            </a:lvl1pPr>
          </a:lstStyle>
          <a:p>
            <a:r>
              <a:rPr lang="en-US" dirty="0"/>
              <a:t>Insert title here</a:t>
            </a:r>
          </a:p>
        </p:txBody>
      </p:sp>
      <p:sp>
        <p:nvSpPr>
          <p:cNvPr id="3" name="Content Placeholder 2"/>
          <p:cNvSpPr>
            <a:spLocks noGrp="1"/>
          </p:cNvSpPr>
          <p:nvPr>
            <p:ph idx="1" hasCustomPrompt="1"/>
          </p:nvPr>
        </p:nvSpPr>
        <p:spPr>
          <a:xfrm>
            <a:off x="437967" y="2432484"/>
            <a:ext cx="11207933" cy="514905"/>
          </a:xfrm>
        </p:spPr>
        <p:txBody>
          <a:bodyPr>
            <a:normAutofit/>
          </a:bodyPr>
          <a:lstStyle>
            <a:lvl1pPr marL="0" indent="0">
              <a:buNone/>
              <a:defRPr sz="3200">
                <a:solidFill>
                  <a:srgbClr val="585858"/>
                </a:solidFill>
                <a:latin typeface="Century Gothic" panose="020B0502020202020204" pitchFamily="34" charset="0"/>
              </a:defRPr>
            </a:lvl1pPr>
            <a:lvl2pPr>
              <a:defRPr sz="2000">
                <a:solidFill>
                  <a:schemeClr val="bg2">
                    <a:lumMod val="10000"/>
                  </a:schemeClr>
                </a:solidFill>
              </a:defRPr>
            </a:lvl2pPr>
            <a:lvl3pPr>
              <a:defRPr sz="1800">
                <a:solidFill>
                  <a:schemeClr val="bg2">
                    <a:lumMod val="10000"/>
                  </a:schemeClr>
                </a:solidFill>
              </a:defRPr>
            </a:lvl3pPr>
            <a:lvl4pPr>
              <a:defRPr sz="1600">
                <a:solidFill>
                  <a:schemeClr val="bg2">
                    <a:lumMod val="10000"/>
                  </a:schemeClr>
                </a:solidFill>
              </a:defRPr>
            </a:lvl4pPr>
            <a:lvl5pPr>
              <a:defRPr sz="1600">
                <a:solidFill>
                  <a:schemeClr val="bg2">
                    <a:lumMod val="10000"/>
                  </a:schemeClr>
                </a:solidFill>
              </a:defRPr>
            </a:lvl5pPr>
          </a:lstStyle>
          <a:p>
            <a:pPr lvl="0"/>
            <a:r>
              <a:rPr lang="en-US" dirty="0"/>
              <a:t>Insert sub title here</a:t>
            </a:r>
          </a:p>
        </p:txBody>
      </p:sp>
      <p:sp>
        <p:nvSpPr>
          <p:cNvPr id="7" name="Text Placeholder 6">
            <a:extLst>
              <a:ext uri="{FF2B5EF4-FFF2-40B4-BE49-F238E27FC236}">
                <a16:creationId xmlns:a16="http://schemas.microsoft.com/office/drawing/2014/main" id="{02703969-C5B6-43E4-8718-FD1620105F73}"/>
              </a:ext>
            </a:extLst>
          </p:cNvPr>
          <p:cNvSpPr>
            <a:spLocks noGrp="1"/>
          </p:cNvSpPr>
          <p:nvPr>
            <p:ph type="body" sz="quarter" idx="12" hasCustomPrompt="1"/>
          </p:nvPr>
        </p:nvSpPr>
        <p:spPr>
          <a:xfrm>
            <a:off x="437965" y="5841943"/>
            <a:ext cx="7789521" cy="365125"/>
          </a:xfrm>
        </p:spPr>
        <p:txBody>
          <a:bodyPr>
            <a:noAutofit/>
          </a:bodyPr>
          <a:lstStyle>
            <a:lvl1pPr marL="0" indent="0">
              <a:buNone/>
              <a:defRPr sz="1800" u="sng">
                <a:solidFill>
                  <a:srgbClr val="585858"/>
                </a:solidFill>
                <a:latin typeface="Myriad Pro" panose="020B0503030403020204" pitchFamily="34" charset="0"/>
              </a:defRPr>
            </a:lvl1pPr>
          </a:lstStyle>
          <a:p>
            <a:pPr lvl="0"/>
            <a:r>
              <a:rPr lang="en-US" dirty="0"/>
              <a:t>Insert name(s) here</a:t>
            </a:r>
            <a:endParaRPr lang="en-GB" dirty="0"/>
          </a:p>
        </p:txBody>
      </p:sp>
      <p:sp>
        <p:nvSpPr>
          <p:cNvPr id="8" name="Rectangle 7">
            <a:extLst>
              <a:ext uri="{FF2B5EF4-FFF2-40B4-BE49-F238E27FC236}">
                <a16:creationId xmlns:a16="http://schemas.microsoft.com/office/drawing/2014/main" id="{9754DF86-E0B2-4412-8576-ABD9034C8AFA}"/>
              </a:ext>
            </a:extLst>
          </p:cNvPr>
          <p:cNvSpPr/>
          <p:nvPr userDrawn="1"/>
        </p:nvSpPr>
        <p:spPr>
          <a:xfrm>
            <a:off x="437964" y="6347473"/>
            <a:ext cx="8055005" cy="26930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srgbClr val="585858"/>
                </a:solidFill>
                <a:effectLst/>
                <a:uLnTx/>
                <a:uFillTx/>
                <a:latin typeface="Myriad Pro" panose="020B0503030403020204" pitchFamily="34" charset="0"/>
                <a:ea typeface="+mn-ea"/>
                <a:cs typeface="Arial"/>
              </a:rPr>
              <a:t>Maths Hubs NCPs 2023/24 | Project and Work Group materials </a:t>
            </a:r>
            <a:r>
              <a:rPr kumimoji="0" lang="en-GB" sz="1150" b="0" i="0" u="none" strike="noStrike" kern="1200" cap="none" spc="0" normalizeH="0" baseline="0" noProof="0" dirty="0">
                <a:ln>
                  <a:noFill/>
                </a:ln>
                <a:solidFill>
                  <a:srgbClr val="000000"/>
                </a:solidFill>
                <a:effectLst/>
                <a:uLnTx/>
                <a:uFillTx/>
                <a:latin typeface="Myriad Pro" panose="020B0503030403020204" pitchFamily="34" charset="0"/>
                <a:ea typeface="+mn-ea"/>
                <a:cs typeface="Arial"/>
              </a:rPr>
              <a:t>	                                </a:t>
            </a:r>
            <a:r>
              <a:rPr kumimoji="0" lang="en-GB" sz="1150" b="0" i="0" u="none" strike="noStrike" kern="1200" cap="none" spc="0" normalizeH="0" baseline="0" noProof="0" dirty="0">
                <a:ln>
                  <a:noFill/>
                </a:ln>
                <a:solidFill>
                  <a:srgbClr val="509DB9"/>
                </a:solidFill>
                <a:effectLst/>
                <a:uLnTx/>
                <a:uFillTx/>
                <a:latin typeface="Myriad Pro" panose="020B0503030403020204" pitchFamily="34" charset="0"/>
                <a:ea typeface="+mn-ea"/>
                <a:cs typeface="Arial"/>
                <a:hlinkClick r:id="rId4"/>
              </a:rPr>
              <a:t>ncetm.org.uk</a:t>
            </a:r>
            <a:endParaRPr kumimoji="0" lang="en-GB" sz="1150" b="0" i="0" u="none" strike="noStrike" kern="1200" cap="none" spc="0" normalizeH="0" baseline="0" noProof="0" dirty="0">
              <a:ln>
                <a:noFill/>
              </a:ln>
              <a:solidFill>
                <a:srgbClr val="0B4F73"/>
              </a:solidFill>
              <a:effectLst/>
              <a:uLnTx/>
              <a:uFillTx/>
              <a:latin typeface="Myriad Pro" panose="020B0503030403020204" pitchFamily="34" charset="0"/>
              <a:ea typeface="+mn-ea"/>
              <a:cs typeface="+mn-cs"/>
            </a:endParaRPr>
          </a:p>
        </p:txBody>
      </p:sp>
      <p:pic>
        <p:nvPicPr>
          <p:cNvPr id="9" name="Picture 8" descr="A picture containing drawing&#10;&#10;Description automatically generated">
            <a:extLst>
              <a:ext uri="{FF2B5EF4-FFF2-40B4-BE49-F238E27FC236}">
                <a16:creationId xmlns:a16="http://schemas.microsoft.com/office/drawing/2014/main" id="{7FCF752B-A56A-4195-B590-4D55B184F595}"/>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321800" y="431468"/>
            <a:ext cx="2305236" cy="584144"/>
          </a:xfrm>
          <a:prstGeom prst="rect">
            <a:avLst/>
          </a:prstGeom>
        </p:spPr>
      </p:pic>
      <p:pic>
        <p:nvPicPr>
          <p:cNvPr id="10" name="Picture 9" descr="A picture containing drawing, food&#10;&#10;Description automatically generated">
            <a:extLst>
              <a:ext uri="{FF2B5EF4-FFF2-40B4-BE49-F238E27FC236}">
                <a16:creationId xmlns:a16="http://schemas.microsoft.com/office/drawing/2014/main" id="{3D16D025-5941-4102-92EF-0E68978C554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321800" y="6015815"/>
            <a:ext cx="2324100" cy="529810"/>
          </a:xfrm>
          <a:prstGeom prst="rect">
            <a:avLst/>
          </a:prstGeom>
        </p:spPr>
      </p:pic>
    </p:spTree>
    <p:extLst>
      <p:ext uri="{BB962C8B-B14F-4D97-AF65-F5344CB8AC3E}">
        <p14:creationId xmlns:p14="http://schemas.microsoft.com/office/powerpoint/2010/main" val="31393639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reaker Slide (B) PowerPoint Template Them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753692D-E8D9-43F7-B480-55D4AAAB00E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402" y="1286"/>
            <a:ext cx="12187767" cy="6855429"/>
          </a:xfrm>
          <a:prstGeom prst="rect">
            <a:avLst/>
          </a:prstGeom>
        </p:spPr>
      </p:pic>
      <p:sp>
        <p:nvSpPr>
          <p:cNvPr id="17" name="Title 1">
            <a:extLst>
              <a:ext uri="{FF2B5EF4-FFF2-40B4-BE49-F238E27FC236}">
                <a16:creationId xmlns:a16="http://schemas.microsoft.com/office/drawing/2014/main" id="{895B9583-980A-4B66-AF67-ADDCBB955ACB}"/>
              </a:ext>
            </a:extLst>
          </p:cNvPr>
          <p:cNvSpPr>
            <a:spLocks noGrp="1"/>
          </p:cNvSpPr>
          <p:nvPr>
            <p:ph type="title" hasCustomPrompt="1"/>
          </p:nvPr>
        </p:nvSpPr>
        <p:spPr>
          <a:xfrm>
            <a:off x="437967" y="683580"/>
            <a:ext cx="11316069" cy="483326"/>
          </a:xfrm>
        </p:spPr>
        <p:txBody>
          <a:bodyPr>
            <a:noAutofit/>
          </a:bodyPr>
          <a:lstStyle>
            <a:lvl1pPr>
              <a:defRPr sz="2900" b="1">
                <a:solidFill>
                  <a:srgbClr val="585858"/>
                </a:solidFill>
                <a:latin typeface="Century Gothic" panose="020B0502020202020204" pitchFamily="34" charset="0"/>
              </a:defRPr>
            </a:lvl1pPr>
          </a:lstStyle>
          <a:p>
            <a:r>
              <a:rPr lang="en-US" dirty="0"/>
              <a:t>Insert page header here</a:t>
            </a:r>
          </a:p>
        </p:txBody>
      </p:sp>
      <p:sp>
        <p:nvSpPr>
          <p:cNvPr id="18" name="Rectangle 17">
            <a:extLst>
              <a:ext uri="{FF2B5EF4-FFF2-40B4-BE49-F238E27FC236}">
                <a16:creationId xmlns:a16="http://schemas.microsoft.com/office/drawing/2014/main" id="{B59CB197-E39D-4559-8A80-BEFF51C366CC}"/>
              </a:ext>
            </a:extLst>
          </p:cNvPr>
          <p:cNvSpPr/>
          <p:nvPr userDrawn="1"/>
        </p:nvSpPr>
        <p:spPr>
          <a:xfrm>
            <a:off x="437963" y="6347473"/>
            <a:ext cx="11505463" cy="26930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srgbClr val="585858"/>
                </a:solidFill>
                <a:effectLst/>
                <a:uLnTx/>
                <a:uFillTx/>
                <a:latin typeface="Myriad Pro" panose="020B0503030403020204" pitchFamily="34" charset="0"/>
                <a:ea typeface="+mn-ea"/>
                <a:cs typeface="Arial"/>
              </a:rPr>
              <a:t>Maths Hubs NCPs 2023/24 | Project and Work Group materials </a:t>
            </a:r>
            <a:r>
              <a:rPr kumimoji="0" lang="en-GB" sz="1150" b="0" i="0" u="none" strike="noStrike" kern="1200" cap="none" spc="0" normalizeH="0" baseline="0" noProof="0" dirty="0">
                <a:ln>
                  <a:noFill/>
                </a:ln>
                <a:solidFill>
                  <a:srgbClr val="000000"/>
                </a:solidFill>
                <a:effectLst/>
                <a:uLnTx/>
                <a:uFillTx/>
                <a:latin typeface="Myriad Pro" panose="020B0503030403020204" pitchFamily="34" charset="0"/>
                <a:ea typeface="+mn-ea"/>
                <a:cs typeface="Arial"/>
              </a:rPr>
              <a:t>	       						                                                                                                                </a:t>
            </a:r>
            <a:r>
              <a:rPr kumimoji="0" lang="en-GB" sz="1150" b="0" i="0" u="none" strike="noStrike" kern="1200" cap="none" spc="0" normalizeH="0" baseline="0" noProof="0" dirty="0">
                <a:ln>
                  <a:noFill/>
                </a:ln>
                <a:solidFill>
                  <a:srgbClr val="509DB9"/>
                </a:solidFill>
                <a:effectLst/>
                <a:uLnTx/>
                <a:uFillTx/>
                <a:latin typeface="Myriad Pro" panose="020B0503030403020204" pitchFamily="34" charset="0"/>
                <a:ea typeface="+mn-ea"/>
                <a:cs typeface="Arial"/>
                <a:hlinkClick r:id="rId4"/>
              </a:rPr>
              <a:t>ncetm.org.uk</a:t>
            </a:r>
            <a:endParaRPr kumimoji="0" lang="en-GB" sz="1150" b="0" i="0" u="none" strike="noStrike" kern="1200" cap="none" spc="0" normalizeH="0" baseline="0" noProof="0" dirty="0">
              <a:ln>
                <a:noFill/>
              </a:ln>
              <a:solidFill>
                <a:srgbClr val="0B4F73"/>
              </a:solidFill>
              <a:effectLst/>
              <a:uLnTx/>
              <a:uFillTx/>
              <a:latin typeface="Myriad Pro" panose="020B0503030403020204" pitchFamily="34" charset="0"/>
              <a:ea typeface="+mn-ea"/>
              <a:cs typeface="+mn-cs"/>
            </a:endParaRPr>
          </a:p>
        </p:txBody>
      </p:sp>
    </p:spTree>
    <p:extLst>
      <p:ext uri="{BB962C8B-B14F-4D97-AF65-F5344CB8AC3E}">
        <p14:creationId xmlns:p14="http://schemas.microsoft.com/office/powerpoint/2010/main" val="298165355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Content Slide - Network Collaborative Projec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descr="A picture containing food, bird&#10;&#10;Description automatically generated">
            <a:extLst>
              <a:ext uri="{FF2B5EF4-FFF2-40B4-BE49-F238E27FC236}">
                <a16:creationId xmlns:a16="http://schemas.microsoft.com/office/drawing/2014/main" id="{BF6660CD-606C-420C-B6FD-2B20D00AF3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437967" y="683580"/>
            <a:ext cx="11316069" cy="483326"/>
          </a:xfrm>
        </p:spPr>
        <p:txBody>
          <a:bodyPr>
            <a:noAutofit/>
          </a:bodyPr>
          <a:lstStyle>
            <a:lvl1pPr>
              <a:defRPr sz="2900" b="1">
                <a:solidFill>
                  <a:srgbClr val="585858"/>
                </a:solidFill>
                <a:latin typeface="Century Gothic" panose="020B0502020202020204" pitchFamily="34" charset="0"/>
              </a:defRPr>
            </a:lvl1pPr>
          </a:lstStyle>
          <a:p>
            <a:r>
              <a:rPr lang="en-US" dirty="0"/>
              <a:t>Insert page header here</a:t>
            </a:r>
          </a:p>
        </p:txBody>
      </p:sp>
      <p:sp>
        <p:nvSpPr>
          <p:cNvPr id="3" name="Content Placeholder 2"/>
          <p:cNvSpPr>
            <a:spLocks noGrp="1"/>
          </p:cNvSpPr>
          <p:nvPr>
            <p:ph idx="1" hasCustomPrompt="1"/>
          </p:nvPr>
        </p:nvSpPr>
        <p:spPr>
          <a:xfrm>
            <a:off x="437967" y="1376039"/>
            <a:ext cx="11316069" cy="4800924"/>
          </a:xfrm>
        </p:spPr>
        <p:txBody>
          <a:bodyPr/>
          <a:lstStyle>
            <a:lvl1pPr>
              <a:defRPr sz="2400">
                <a:solidFill>
                  <a:srgbClr val="585858"/>
                </a:solidFill>
                <a:latin typeface="Myriad Pro" panose="020B0503030403020204" pitchFamily="34" charset="0"/>
              </a:defRPr>
            </a:lvl1pPr>
            <a:lvl2pPr>
              <a:defRPr sz="2000">
                <a:solidFill>
                  <a:schemeClr val="bg2">
                    <a:lumMod val="10000"/>
                  </a:schemeClr>
                </a:solidFill>
                <a:latin typeface="Myriad Pro" panose="020B0503030403020204" pitchFamily="34" charset="0"/>
              </a:defRPr>
            </a:lvl2pPr>
            <a:lvl3pPr>
              <a:defRPr sz="1800">
                <a:solidFill>
                  <a:schemeClr val="bg2">
                    <a:lumMod val="10000"/>
                  </a:schemeClr>
                </a:solidFill>
                <a:latin typeface="Myriad Pro" panose="020B0503030403020204" pitchFamily="34" charset="0"/>
              </a:defRPr>
            </a:lvl3pPr>
            <a:lvl4pPr>
              <a:defRPr sz="1600">
                <a:solidFill>
                  <a:schemeClr val="bg2">
                    <a:lumMod val="10000"/>
                  </a:schemeClr>
                </a:solidFill>
                <a:latin typeface="Myriad Pro" panose="020B0503030403020204" pitchFamily="34" charset="0"/>
              </a:defRPr>
            </a:lvl4pPr>
            <a:lvl5pPr>
              <a:defRPr sz="1600">
                <a:solidFill>
                  <a:schemeClr val="bg2">
                    <a:lumMod val="10000"/>
                  </a:schemeClr>
                </a:solidFill>
                <a:latin typeface="Myriad Pro" panose="020B0503030403020204" pitchFamily="34" charset="0"/>
              </a:defRPr>
            </a:lvl5pPr>
          </a:lstStyle>
          <a:p>
            <a:pPr lvl="0"/>
            <a:r>
              <a:rPr lang="en-US" dirty="0"/>
              <a:t>Insert copy here</a:t>
            </a:r>
          </a:p>
          <a:p>
            <a:pPr lvl="0"/>
            <a:endParaRPr lang="en-US" dirty="0"/>
          </a:p>
        </p:txBody>
      </p:sp>
      <p:sp>
        <p:nvSpPr>
          <p:cNvPr id="5" name="Rectangle 4">
            <a:extLst>
              <a:ext uri="{FF2B5EF4-FFF2-40B4-BE49-F238E27FC236}">
                <a16:creationId xmlns:a16="http://schemas.microsoft.com/office/drawing/2014/main" id="{1D04D969-2809-77F4-C766-6C3306D52D2E}"/>
              </a:ext>
            </a:extLst>
          </p:cNvPr>
          <p:cNvSpPr/>
          <p:nvPr userDrawn="1"/>
        </p:nvSpPr>
        <p:spPr>
          <a:xfrm>
            <a:off x="437963" y="6347473"/>
            <a:ext cx="11505463" cy="26930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srgbClr val="585858"/>
                </a:solidFill>
                <a:effectLst/>
                <a:uLnTx/>
                <a:uFillTx/>
                <a:latin typeface="Myriad Pro" panose="020B0503030403020204" pitchFamily="34" charset="0"/>
                <a:ea typeface="+mn-ea"/>
                <a:cs typeface="Arial"/>
              </a:rPr>
              <a:t>Maths Hubs NCPs 2023/24 | Project and Work Group materials </a:t>
            </a:r>
            <a:r>
              <a:rPr kumimoji="0" lang="en-GB" sz="1150" b="0" i="0" u="none" strike="noStrike" kern="1200" cap="none" spc="0" normalizeH="0" baseline="0" noProof="0" dirty="0">
                <a:ln>
                  <a:noFill/>
                </a:ln>
                <a:solidFill>
                  <a:srgbClr val="000000"/>
                </a:solidFill>
                <a:effectLst/>
                <a:uLnTx/>
                <a:uFillTx/>
                <a:latin typeface="Myriad Pro" panose="020B0503030403020204" pitchFamily="34" charset="0"/>
                <a:ea typeface="+mn-ea"/>
                <a:cs typeface="Arial"/>
              </a:rPr>
              <a:t>	       						                                                                                                                </a:t>
            </a:r>
            <a:r>
              <a:rPr kumimoji="0" lang="en-GB" sz="1150" b="0" i="0" u="none" strike="noStrike" kern="1200" cap="none" spc="0" normalizeH="0" baseline="0" noProof="0" dirty="0">
                <a:ln>
                  <a:noFill/>
                </a:ln>
                <a:solidFill>
                  <a:srgbClr val="509DB9"/>
                </a:solidFill>
                <a:effectLst/>
                <a:uLnTx/>
                <a:uFillTx/>
                <a:latin typeface="Myriad Pro" panose="020B0503030403020204" pitchFamily="34" charset="0"/>
                <a:ea typeface="+mn-ea"/>
                <a:cs typeface="Arial"/>
                <a:hlinkClick r:id="rId4"/>
              </a:rPr>
              <a:t>ncetm.org.uk</a:t>
            </a:r>
            <a:endParaRPr kumimoji="0" lang="en-GB" sz="1150" b="0" i="0" u="none" strike="noStrike" kern="1200" cap="none" spc="0" normalizeH="0" baseline="0" noProof="0" dirty="0">
              <a:ln>
                <a:noFill/>
              </a:ln>
              <a:solidFill>
                <a:srgbClr val="0B4F73"/>
              </a:solidFill>
              <a:effectLst/>
              <a:uLnTx/>
              <a:uFillTx/>
              <a:latin typeface="Myriad Pro" panose="020B0503030403020204" pitchFamily="34" charset="0"/>
              <a:ea typeface="+mn-ea"/>
              <a:cs typeface="+mn-cs"/>
            </a:endParaRPr>
          </a:p>
        </p:txBody>
      </p:sp>
    </p:spTree>
    <p:extLst>
      <p:ext uri="{BB962C8B-B14F-4D97-AF65-F5344CB8AC3E}">
        <p14:creationId xmlns:p14="http://schemas.microsoft.com/office/powerpoint/2010/main" val="38917726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Image Slide - Network Collaborative Projec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picture containing food, bird&#10;&#10;Description automatically generated">
            <a:extLst>
              <a:ext uri="{FF2B5EF4-FFF2-40B4-BE49-F238E27FC236}">
                <a16:creationId xmlns:a16="http://schemas.microsoft.com/office/drawing/2014/main" id="{CBECD398-E756-41FB-97EF-B2ADEBA792C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75A4C857-88E9-B655-943E-1C549226AAA3}"/>
              </a:ext>
            </a:extLst>
          </p:cNvPr>
          <p:cNvSpPr/>
          <p:nvPr userDrawn="1"/>
        </p:nvSpPr>
        <p:spPr>
          <a:xfrm>
            <a:off x="437963" y="6347473"/>
            <a:ext cx="11505463" cy="26930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srgbClr val="585858"/>
                </a:solidFill>
                <a:effectLst/>
                <a:uLnTx/>
                <a:uFillTx/>
                <a:latin typeface="Myriad Pro" panose="020B0503030403020204" pitchFamily="34" charset="0"/>
                <a:ea typeface="+mn-ea"/>
                <a:cs typeface="Arial"/>
              </a:rPr>
              <a:t>Maths Hubs NCPs 2023/24 | Project and Work Group materials </a:t>
            </a:r>
            <a:r>
              <a:rPr kumimoji="0" lang="en-GB" sz="1150" b="0" i="0" u="none" strike="noStrike" kern="1200" cap="none" spc="0" normalizeH="0" baseline="0" noProof="0" dirty="0">
                <a:ln>
                  <a:noFill/>
                </a:ln>
                <a:solidFill>
                  <a:srgbClr val="000000"/>
                </a:solidFill>
                <a:effectLst/>
                <a:uLnTx/>
                <a:uFillTx/>
                <a:latin typeface="Myriad Pro" panose="020B0503030403020204" pitchFamily="34" charset="0"/>
                <a:ea typeface="+mn-ea"/>
                <a:cs typeface="Arial"/>
              </a:rPr>
              <a:t>	       						                                                                                                                </a:t>
            </a:r>
            <a:r>
              <a:rPr kumimoji="0" lang="en-GB" sz="1150" b="0" i="0" u="none" strike="noStrike" kern="1200" cap="none" spc="0" normalizeH="0" baseline="0" noProof="0" dirty="0">
                <a:ln>
                  <a:noFill/>
                </a:ln>
                <a:solidFill>
                  <a:srgbClr val="509DB9"/>
                </a:solidFill>
                <a:effectLst/>
                <a:uLnTx/>
                <a:uFillTx/>
                <a:latin typeface="Myriad Pro" panose="020B0503030403020204" pitchFamily="34" charset="0"/>
                <a:ea typeface="+mn-ea"/>
                <a:cs typeface="Arial"/>
                <a:hlinkClick r:id="rId4"/>
              </a:rPr>
              <a:t>ncetm.org.uk</a:t>
            </a:r>
            <a:endParaRPr kumimoji="0" lang="en-GB" sz="1150" b="0" i="0" u="none" strike="noStrike" kern="1200" cap="none" spc="0" normalizeH="0" baseline="0" noProof="0" dirty="0">
              <a:ln>
                <a:noFill/>
              </a:ln>
              <a:solidFill>
                <a:srgbClr val="0B4F73"/>
              </a:solidFill>
              <a:effectLst/>
              <a:uLnTx/>
              <a:uFillTx/>
              <a:latin typeface="Myriad Pro" panose="020B0503030403020204" pitchFamily="34" charset="0"/>
              <a:ea typeface="+mn-ea"/>
              <a:cs typeface="+mn-cs"/>
            </a:endParaRPr>
          </a:p>
        </p:txBody>
      </p:sp>
    </p:spTree>
    <p:extLst>
      <p:ext uri="{BB962C8B-B14F-4D97-AF65-F5344CB8AC3E}">
        <p14:creationId xmlns:p14="http://schemas.microsoft.com/office/powerpoint/2010/main" val="2768311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42129DB-7CCB-4DFF-A799-E554B533013B}"/>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7055" y="0"/>
            <a:ext cx="12228688"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73"/>
            <a:ext cx="6049764" cy="648071"/>
          </a:xfrm>
        </p:spPr>
        <p:txBody>
          <a:bodyPr anchor="t"/>
          <a:lstStyle>
            <a:lvl1pPr>
              <a:defRPr>
                <a:solidFill>
                  <a:schemeClr val="bg1"/>
                </a:solidFill>
                <a:latin typeface="Arial" panose="020B0604020202020204" pitchFamily="34" charset="0"/>
                <a:cs typeface="Arial" panose="020B0604020202020204" pitchFamily="34" charset="0"/>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2" y="1268758"/>
            <a:ext cx="6062463" cy="1152130"/>
          </a:xfrm>
        </p:spPr>
        <p:txBody>
          <a:bodyPr>
            <a:normAutofit/>
          </a:bodyPr>
          <a:lstStyle>
            <a:lvl1pPr marL="0" indent="0">
              <a:buNone/>
              <a:defRPr sz="2400">
                <a:solidFill>
                  <a:schemeClr val="bg1"/>
                </a:solidFill>
                <a:latin typeface="Arial" panose="020B0604020202020204" pitchFamily="34" charset="0"/>
                <a:cs typeface="Arial" panose="020B0604020202020204" pitchFamily="34" charset="0"/>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buNone/>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85" y="6248400"/>
            <a:ext cx="8544983" cy="457200"/>
          </a:xfrm>
        </p:spPr>
        <p:txBody>
          <a:bodyPr/>
          <a:lstStyle>
            <a:lvl1pPr>
              <a:defRPr>
                <a:solidFill>
                  <a:schemeClr val="accent2"/>
                </a:solidFill>
              </a:defRPr>
            </a:lvl1pPr>
          </a:lstStyle>
          <a:p>
            <a:pPr>
              <a:defRPr/>
            </a:pPr>
            <a:endParaRPr lang="en-GB" dirty="0"/>
          </a:p>
        </p:txBody>
      </p:sp>
    </p:spTree>
    <p:extLst>
      <p:ext uri="{BB962C8B-B14F-4D97-AF65-F5344CB8AC3E}">
        <p14:creationId xmlns:p14="http://schemas.microsoft.com/office/powerpoint/2010/main" val="1165197831"/>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29631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normAutofit/>
          </a:bodyPr>
          <a:lstStyle>
            <a:lvl1pPr marL="342900" indent="-342900">
              <a:buFont typeface="Arial" panose="020B0604020202020204" pitchFamily="34" charset="0"/>
              <a:buChar char="•"/>
              <a:defRPr sz="2400">
                <a:solidFill>
                  <a:srgbClr val="585858"/>
                </a:solidFill>
                <a:latin typeface="Arial" panose="020B0604020202020204" pitchFamily="34" charset="0"/>
                <a:cs typeface="Arial" panose="020B0604020202020204" pitchFamily="34" charset="0"/>
              </a:defRPr>
            </a:lvl1pPr>
            <a:lvl2pPr marL="742950" indent="-285750">
              <a:buClr>
                <a:srgbClr val="585858"/>
              </a:buClr>
              <a:buFont typeface="Arial" panose="020B0604020202020204" pitchFamily="34" charset="0"/>
              <a:buChar char="•"/>
              <a:defRPr sz="2000">
                <a:solidFill>
                  <a:srgbClr val="585858"/>
                </a:solidFill>
                <a:latin typeface="Arial" panose="020B0604020202020204" pitchFamily="34" charset="0"/>
                <a:cs typeface="Arial" panose="020B0604020202020204" pitchFamily="34" charset="0"/>
              </a:defRPr>
            </a:lvl2pPr>
            <a:lvl3pPr marL="1143000" indent="-228600">
              <a:buClr>
                <a:srgbClr val="585858"/>
              </a:buClr>
              <a:buFont typeface="Arial" panose="020B0604020202020204" pitchFamily="34" charset="0"/>
              <a:buChar char="•"/>
              <a:defRPr sz="1800">
                <a:solidFill>
                  <a:srgbClr val="585858"/>
                </a:solidFill>
                <a:latin typeface="Arial" panose="020B0604020202020204" pitchFamily="34" charset="0"/>
                <a:cs typeface="Arial" panose="020B0604020202020204" pitchFamily="34" charset="0"/>
              </a:defRPr>
            </a:lvl3pPr>
            <a:lvl4pPr marL="1600200" indent="-228600">
              <a:buClr>
                <a:srgbClr val="585858"/>
              </a:buClr>
              <a:buFont typeface="Arial" panose="020B0604020202020204" pitchFamily="34" charset="0"/>
              <a:buChar char="•"/>
              <a:defRPr sz="1600">
                <a:solidFill>
                  <a:srgbClr val="585858"/>
                </a:solidFill>
                <a:latin typeface="Arial" panose="020B0604020202020204" pitchFamily="34" charset="0"/>
                <a:cs typeface="Arial" panose="020B0604020202020204" pitchFamily="34" charset="0"/>
              </a:defRPr>
            </a:lvl4pPr>
            <a:lvl5pPr marL="2057400" indent="-228600">
              <a:buClr>
                <a:srgbClr val="585858"/>
              </a:buClr>
              <a:buFont typeface="Arial" panose="020B0604020202020204" pitchFamily="34" charset="0"/>
              <a:buChar char="•"/>
              <a:defRPr sz="1600">
                <a:solidFill>
                  <a:srgbClr val="585858"/>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21250524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B39D9A-8B44-421F-82E0-5688E369053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buNone/>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pPr>
              <a:buFont typeface="Arial" panose="020B0604020202020204" pitchFamily="34" charset="0"/>
              <a:buNone/>
            </a:pPr>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3898146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t>1/23/2026</a:t>
            </a:fld>
            <a:endParaRPr lang="en-US"/>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6F15528-21DE-4FAA-801E-634DDDAF4B2B}" type="slidenum">
              <a:rPr lang="en-GB" smtClean="0"/>
              <a:t>‹#›</a:t>
            </a:fld>
            <a:endParaRPr lang="en-GB"/>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6319642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E8007C0-F29A-4315-965C-24C897F1347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20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54"/>
            <a:ext cx="10972800" cy="3560111"/>
          </a:xfrm>
        </p:spPr>
        <p:txBody>
          <a:bodyPr/>
          <a:lstStyle>
            <a:lvl1pPr marL="0" indent="0">
              <a:buNone/>
              <a:defRPr sz="3200">
                <a:solidFill>
                  <a:srgbClr val="585858"/>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400">
                <a:solidFill>
                  <a:srgbClr val="585858"/>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buNone/>
              <a:defRPr/>
            </a:lvl1pPr>
          </a:lstStyle>
          <a:p>
            <a:pPr>
              <a:defRPr/>
            </a:pPr>
            <a:endParaRPr lang="en-GB" dirty="0"/>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dirty="0"/>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pPr>
              <a:buFont typeface="Arial" panose="020B0604020202020204" pitchFamily="34" charset="0"/>
              <a:buNone/>
            </a:pPr>
            <a:endParaRPr lang="en-GB" altLang="en-US" dirty="0"/>
          </a:p>
        </p:txBody>
      </p:sp>
    </p:spTree>
    <p:extLst>
      <p:ext uri="{BB962C8B-B14F-4D97-AF65-F5344CB8AC3E}">
        <p14:creationId xmlns:p14="http://schemas.microsoft.com/office/powerpoint/2010/main" val="25065975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AD10152-7721-41A0-A6C5-8721C8D0EB17}"/>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7055" y="0"/>
            <a:ext cx="12228688"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buNone/>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85" y="6248400"/>
            <a:ext cx="8544983" cy="457200"/>
          </a:xfrm>
        </p:spPr>
        <p:txBody>
          <a:bodyPr/>
          <a:lstStyle>
            <a:lvl1pPr>
              <a:defRPr>
                <a:solidFill>
                  <a:schemeClr val="accent2"/>
                </a:solidFill>
              </a:defRPr>
            </a:lvl1pPr>
          </a:lstStyle>
          <a:p>
            <a:pPr>
              <a:defRPr/>
            </a:pPr>
            <a:endParaRPr lang="en-GB" dirty="0"/>
          </a:p>
        </p:txBody>
      </p:sp>
      <p:sp>
        <p:nvSpPr>
          <p:cNvPr id="2" name="TextBox 1">
            <a:extLst>
              <a:ext uri="{FF2B5EF4-FFF2-40B4-BE49-F238E27FC236}">
                <a16:creationId xmlns:a16="http://schemas.microsoft.com/office/drawing/2014/main" id="{68D0B289-4844-44AC-86A0-5AEEE34C6957}"/>
              </a:ext>
            </a:extLst>
          </p:cNvPr>
          <p:cNvSpPr txBox="1"/>
          <p:nvPr userDrawn="1"/>
        </p:nvSpPr>
        <p:spPr>
          <a:xfrm>
            <a:off x="623392" y="2348880"/>
            <a:ext cx="5616624" cy="646331"/>
          </a:xfrm>
          <a:prstGeom prst="rect">
            <a:avLst/>
          </a:prstGeom>
          <a:noFill/>
        </p:spPr>
        <p:txBody>
          <a:bodyPr wrap="square" rtlCol="0">
            <a:spAutoFit/>
          </a:bodyPr>
          <a:lstStyle/>
          <a:p>
            <a:pPr>
              <a:buNone/>
            </a:pPr>
            <a:r>
              <a:rPr lang="en-GB" sz="3600" b="1" noProof="0" dirty="0">
                <a:solidFill>
                  <a:schemeClr val="bg1"/>
                </a:solidFill>
              </a:rPr>
              <a:t>Thank you</a:t>
            </a:r>
            <a:endParaRPr lang="en-GB" sz="3600" b="1" dirty="0">
              <a:solidFill>
                <a:schemeClr val="bg1"/>
              </a:solidFill>
            </a:endParaRPr>
          </a:p>
        </p:txBody>
      </p:sp>
    </p:spTree>
    <p:extLst>
      <p:ext uri="{BB962C8B-B14F-4D97-AF65-F5344CB8AC3E}">
        <p14:creationId xmlns:p14="http://schemas.microsoft.com/office/powerpoint/2010/main" val="4232000277"/>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Image Slide (W) - Network Collaborative Projects">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DD434EC-7F93-4D5A-A7ED-2DC966363FFE}"/>
              </a:ext>
            </a:extLst>
          </p:cNvPr>
          <p:cNvSpPr/>
          <p:nvPr userDrawn="1"/>
        </p:nvSpPr>
        <p:spPr>
          <a:xfrm>
            <a:off x="437963" y="6347473"/>
            <a:ext cx="11505463" cy="269304"/>
          </a:xfrm>
          <a:prstGeom prst="rect">
            <a:avLst/>
          </a:prstGeom>
        </p:spPr>
        <p:txBody>
          <a:bodyPr wrap="square">
            <a:spAutoFit/>
          </a:bodyPr>
          <a:lstStyle/>
          <a:p>
            <a:r>
              <a:rPr lang="en-GB" sz="1150" dirty="0">
                <a:solidFill>
                  <a:srgbClr val="000000"/>
                </a:solidFill>
                <a:cs typeface="Arial"/>
              </a:rPr>
              <a:t>Maths Hubs NCPs 2019/20 | Project and Work Group materials 	       						     </a:t>
            </a:r>
            <a:r>
              <a:rPr lang="en-GB" sz="1150" dirty="0">
                <a:solidFill>
                  <a:srgbClr val="509DB9"/>
                </a:solidFill>
                <a:cs typeface="Arial"/>
                <a:hlinkClick r:id="rId2"/>
              </a:rPr>
              <a:t>ncetm.org.uk</a:t>
            </a:r>
            <a:endParaRPr lang="en-GB" sz="1150" dirty="0"/>
          </a:p>
        </p:txBody>
      </p:sp>
    </p:spTree>
    <p:extLst>
      <p:ext uri="{BB962C8B-B14F-4D97-AF65-F5344CB8AC3E}">
        <p14:creationId xmlns:p14="http://schemas.microsoft.com/office/powerpoint/2010/main" val="64583282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2019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r>
              <a:rPr lang="en-US" dirty="0"/>
              <a:t>2.XX </a:t>
            </a:r>
            <a:r>
              <a:rPr lang="en-US" dirty="0" err="1"/>
              <a:t>xxxx</a:t>
            </a:r>
            <a:r>
              <a:rPr lang="en-GB" dirty="0"/>
              <a:t>	</a:t>
            </a:r>
            <a:r>
              <a:rPr lang="en-US" dirty="0">
                <a:solidFill>
                  <a:srgbClr val="00628C"/>
                </a:solidFill>
              </a:rPr>
              <a:t>Step 1:1</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2019 pilot</a:t>
            </a:r>
          </a:p>
        </p:txBody>
      </p:sp>
    </p:spTree>
    <p:extLst>
      <p:ext uri="{BB962C8B-B14F-4D97-AF65-F5344CB8AC3E}">
        <p14:creationId xmlns:p14="http://schemas.microsoft.com/office/powerpoint/2010/main" val="416175259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141663"/>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8" name="Footer Placeholder 9">
            <a:extLst>
              <a:ext uri="{FF2B5EF4-FFF2-40B4-BE49-F238E27FC236}">
                <a16:creationId xmlns:a16="http://schemas.microsoft.com/office/drawing/2014/main" id="{E8E35F7C-59D1-4344-B45A-A3380FD02D0A}"/>
              </a:ext>
            </a:extLst>
          </p:cNvPr>
          <p:cNvSpPr>
            <a:spLocks noGrp="1" noChangeArrowheads="1"/>
          </p:cNvSpPr>
          <p:nvPr>
            <p:ph type="ftr" sz="quarter" idx="11"/>
          </p:nvPr>
        </p:nvSpPr>
        <p:spPr>
          <a:xfrm>
            <a:off x="-1" y="6356350"/>
            <a:ext cx="12191999" cy="365125"/>
          </a:xfrm>
        </p:spPr>
        <p:txBody>
          <a:bodyPr/>
          <a:lstStyle>
            <a:lvl1pPr>
              <a:defRPr sz="1100">
                <a:latin typeface="Arial" panose="020B0604020202020204" pitchFamily="34" charset="0"/>
                <a:cs typeface="Arial" panose="020B0604020202020204" pitchFamily="34" charset="0"/>
              </a:defRPr>
            </a:lvl1pPr>
          </a:lstStyle>
          <a:p>
            <a:pPr>
              <a:defRPr/>
            </a:pPr>
            <a:r>
              <a:rPr lang="en-GB" dirty="0"/>
              <a:t>Curriculum Prioritisation for Primary Maths</a:t>
            </a:r>
          </a:p>
        </p:txBody>
      </p:sp>
    </p:spTree>
    <p:extLst>
      <p:ext uri="{BB962C8B-B14F-4D97-AF65-F5344CB8AC3E}">
        <p14:creationId xmlns:p14="http://schemas.microsoft.com/office/powerpoint/2010/main" val="20997622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4_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35808155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80C601FF-7BA8-487E-AC1A-189EB690B68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71133" y="2617789"/>
            <a:ext cx="10320867" cy="162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a:extLst>
              <a:ext uri="{FF2B5EF4-FFF2-40B4-BE49-F238E27FC236}">
                <a16:creationId xmlns:a16="http://schemas.microsoft.com/office/drawing/2014/main" id="{E88501E7-3EF9-477E-9610-C53CCD2102F1}"/>
              </a:ext>
            </a:extLst>
          </p:cNvPr>
          <p:cNvSpPr txBox="1">
            <a:spLocks noChangeArrowheads="1"/>
          </p:cNvSpPr>
          <p:nvPr userDrawn="1"/>
        </p:nvSpPr>
        <p:spPr bwMode="auto">
          <a:xfrm>
            <a:off x="1989667" y="4878389"/>
            <a:ext cx="9652000"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a:spcBef>
                <a:spcPct val="0"/>
              </a:spcBef>
              <a:buClrTx/>
              <a:buFontTx/>
              <a:buNone/>
            </a:pPr>
            <a:r>
              <a:rPr lang="en-GB" altLang="en-US" sz="2400" b="1">
                <a:solidFill>
                  <a:srgbClr val="00628C"/>
                </a:solidFill>
                <a:latin typeface="Myriad Pro" panose="020B0503030403020204" pitchFamily="34" charset="0"/>
                <a:ea typeface="Myriad Pro" panose="020B0503030403020204" pitchFamily="34" charset="0"/>
                <a:cs typeface="Myriad Pro" panose="020B0503030403020204" pitchFamily="34" charset="0"/>
              </a:rPr>
              <a:t>Mastery Professional Development</a:t>
            </a:r>
          </a:p>
        </p:txBody>
      </p:sp>
      <p:pic>
        <p:nvPicPr>
          <p:cNvPr id="8" name="Picture 8">
            <a:extLst>
              <a:ext uri="{FF2B5EF4-FFF2-40B4-BE49-F238E27FC236}">
                <a16:creationId xmlns:a16="http://schemas.microsoft.com/office/drawing/2014/main" id="{0FE25B13-5C38-40FB-BA4B-F44231DFA27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27717" y="520700"/>
            <a:ext cx="3960283" cy="114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a:extLst>
              <a:ext uri="{FF2B5EF4-FFF2-40B4-BE49-F238E27FC236}">
                <a16:creationId xmlns:a16="http://schemas.microsoft.com/office/drawing/2014/main" id="{68B52C03-A046-4E88-B640-32880FE8EAA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535334" y="179388"/>
            <a:ext cx="4093633"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
            <a:extLst>
              <a:ext uri="{FF2B5EF4-FFF2-40B4-BE49-F238E27FC236}">
                <a16:creationId xmlns:a16="http://schemas.microsoft.com/office/drawing/2014/main" id="{989E5206-FDD3-4534-9B99-F94AEE1597AB}"/>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0" y="0"/>
            <a:ext cx="1422400"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1">
            <a:extLst>
              <a:ext uri="{FF2B5EF4-FFF2-40B4-BE49-F238E27FC236}">
                <a16:creationId xmlns:a16="http://schemas.microsoft.com/office/drawing/2014/main" id="{613E9A86-6F45-4F8A-BC70-1DDEDEFC1C0A}"/>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454151" y="2617789"/>
            <a:ext cx="416983" cy="162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2">
            <a:extLst>
              <a:ext uri="{FF2B5EF4-FFF2-40B4-BE49-F238E27FC236}">
                <a16:creationId xmlns:a16="http://schemas.microsoft.com/office/drawing/2014/main" id="{CAE0F519-886A-48F5-BD2D-DB936B32D5A6}"/>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871134" y="2935288"/>
            <a:ext cx="1200151"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3">
            <a:extLst>
              <a:ext uri="{FF2B5EF4-FFF2-40B4-BE49-F238E27FC236}">
                <a16:creationId xmlns:a16="http://schemas.microsoft.com/office/drawing/2014/main" id="{CE0C34E4-8783-416D-BC52-62FB904235EC}"/>
              </a:ext>
            </a:extLst>
          </p:cNvPr>
          <p:cNvSpPr>
            <a:spLocks noChangeArrowheads="1"/>
          </p:cNvSpPr>
          <p:nvPr userDrawn="1"/>
        </p:nvSpPr>
        <p:spPr bwMode="auto">
          <a:xfrm>
            <a:off x="5588000" y="6073776"/>
            <a:ext cx="6096000"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algn="r" eaLnBrk="1" hangingPunct="1">
              <a:buFontTx/>
              <a:buNone/>
            </a:pPr>
            <a:r>
              <a:rPr lang="en-US" altLang="en-US" sz="1500">
                <a:solidFill>
                  <a:srgbClr val="00628C"/>
                </a:solidFill>
                <a:latin typeface="Myriad Pro" panose="020B0503030403020204" pitchFamily="34" charset="0"/>
                <a:hlinkClick r:id="rId8"/>
              </a:rPr>
              <a:t>www.ncetm.org.uk/masterypd</a:t>
            </a:r>
            <a:br>
              <a:rPr lang="en-US" altLang="en-US" sz="1500">
                <a:solidFill>
                  <a:srgbClr val="00628C"/>
                </a:solidFill>
                <a:latin typeface="Myriad Pro" panose="020B0503030403020204" pitchFamily="34" charset="0"/>
              </a:rPr>
            </a:br>
            <a:r>
              <a:rPr lang="en-US" altLang="en-US" sz="1500">
                <a:solidFill>
                  <a:srgbClr val="00628C"/>
                </a:solidFill>
                <a:latin typeface="Myriad Pro" panose="020B0503030403020204" pitchFamily="34" charset="0"/>
              </a:rPr>
              <a:t>© Crown Copyright 2019</a:t>
            </a:r>
            <a:br>
              <a:rPr lang="en-US" altLang="en-US" sz="1500">
                <a:solidFill>
                  <a:srgbClr val="00628C"/>
                </a:solidFill>
                <a:latin typeface="Myriad Pro" panose="020B0503030403020204" pitchFamily="34" charset="0"/>
              </a:rPr>
            </a:br>
            <a:r>
              <a:rPr lang="en-US" altLang="en-US" sz="1500">
                <a:solidFill>
                  <a:srgbClr val="7F7F7F"/>
                </a:solidFill>
                <a:latin typeface="Myriad Pro" panose="020B0503030403020204" pitchFamily="34" charset="0"/>
              </a:rPr>
              <a:t>2019 pilot</a:t>
            </a:r>
            <a:endParaRPr lang="en-US" altLang="en-US" sz="1500">
              <a:solidFill>
                <a:srgbClr val="00628C"/>
              </a:solidFill>
              <a:latin typeface="Myriad Pro" panose="020B0503030403020204" pitchFamily="34" charset="0"/>
            </a:endParaRPr>
          </a:p>
        </p:txBody>
      </p:sp>
      <p:sp>
        <p:nvSpPr>
          <p:cNvPr id="44036" name="Rectangle 4"/>
          <p:cNvSpPr>
            <a:spLocks noGrp="1" noChangeArrowheads="1"/>
          </p:cNvSpPr>
          <p:nvPr>
            <p:ph type="ctrTitle"/>
          </p:nvPr>
        </p:nvSpPr>
        <p:spPr>
          <a:xfrm>
            <a:off x="3311691" y="2803102"/>
            <a:ext cx="8372309" cy="758825"/>
          </a:xfrm>
        </p:spPr>
        <p:txBody>
          <a:bodyPr anchor="ctr"/>
          <a:lstStyle>
            <a:lvl1pPr algn="r">
              <a:defRPr sz="2800" b="0" baseline="0">
                <a:solidFill>
                  <a:schemeClr val="tx1"/>
                </a:solidFill>
                <a:latin typeface="Myriad Pro" charset="0"/>
                <a:ea typeface="Myriad Pro" charset="0"/>
                <a:cs typeface="Myriad Pro" charset="0"/>
              </a:defRPr>
            </a:lvl1pPr>
          </a:lstStyle>
          <a:p>
            <a:pPr lvl="0"/>
            <a:r>
              <a:rPr lang="en-US" noProof="0"/>
              <a:t>Click to edit Master title style</a:t>
            </a:r>
            <a:endParaRPr lang="en-GB" noProof="0" dirty="0"/>
          </a:p>
        </p:txBody>
      </p:sp>
      <p:sp>
        <p:nvSpPr>
          <p:cNvPr id="44037" name="Rectangle 5"/>
          <p:cNvSpPr>
            <a:spLocks noGrp="1" noChangeArrowheads="1"/>
          </p:cNvSpPr>
          <p:nvPr>
            <p:ph type="subTitle" idx="1"/>
          </p:nvPr>
        </p:nvSpPr>
        <p:spPr>
          <a:xfrm>
            <a:off x="3311691" y="3746683"/>
            <a:ext cx="8372309" cy="355600"/>
          </a:xfrm>
        </p:spPr>
        <p:txBody>
          <a:bodyPr anchor="ctr"/>
          <a:lstStyle>
            <a:lvl1pPr marL="0" indent="0" algn="r">
              <a:defRPr sz="1800" baseline="0">
                <a:solidFill>
                  <a:schemeClr val="tx1"/>
                </a:solidFill>
                <a:latin typeface="Myriad Pro" charset="0"/>
                <a:ea typeface="Myriad Pro" charset="0"/>
                <a:cs typeface="Myriad Pro" charset="0"/>
              </a:defRPr>
            </a:lvl1pPr>
          </a:lstStyle>
          <a:p>
            <a:pPr lvl="0"/>
            <a:r>
              <a:rPr lang="en-US" noProof="0"/>
              <a:t>Click to edit Master subtitle style</a:t>
            </a:r>
            <a:endParaRPr lang="en-GB" noProof="0" dirty="0"/>
          </a:p>
        </p:txBody>
      </p:sp>
      <p:sp>
        <p:nvSpPr>
          <p:cNvPr id="7" name="Text Placeholder 6"/>
          <p:cNvSpPr>
            <a:spLocks noGrp="1"/>
          </p:cNvSpPr>
          <p:nvPr>
            <p:ph type="body" sz="quarter" idx="11"/>
          </p:nvPr>
        </p:nvSpPr>
        <p:spPr>
          <a:xfrm>
            <a:off x="1989730" y="5246953"/>
            <a:ext cx="7444613" cy="510635"/>
          </a:xfrm>
        </p:spPr>
        <p:txBody>
          <a:bodyPr/>
          <a:lstStyle>
            <a:lvl1pPr>
              <a:defRPr sz="2400" i="1">
                <a:solidFill>
                  <a:srgbClr val="00628C"/>
                </a:solidFill>
                <a:latin typeface="Myriad Pro" charset="0"/>
                <a:ea typeface="Myriad Pro" charset="0"/>
                <a:cs typeface="Myriad Pro" charset="0"/>
              </a:defRPr>
            </a:lvl1pPr>
          </a:lstStyle>
          <a:p>
            <a:pPr lvl="0"/>
            <a:r>
              <a:rPr lang="en-US"/>
              <a:t>Edit Master text styles</a:t>
            </a:r>
          </a:p>
        </p:txBody>
      </p:sp>
    </p:spTree>
    <p:extLst>
      <p:ext uri="{BB962C8B-B14F-4D97-AF65-F5344CB8AC3E}">
        <p14:creationId xmlns:p14="http://schemas.microsoft.com/office/powerpoint/2010/main" val="3455443276"/>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Instructions">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3060DBF6-F349-4523-AC11-D8B00A796883}"/>
              </a:ext>
            </a:extLst>
          </p:cNvPr>
          <p:cNvSpPr>
            <a:spLocks noChangeArrowheads="1"/>
          </p:cNvSpPr>
          <p:nvPr userDrawn="1"/>
        </p:nvSpPr>
        <p:spPr bwMode="auto">
          <a:xfrm>
            <a:off x="8015817" y="6500813"/>
            <a:ext cx="3748616"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algn="r" eaLnBrk="1" hangingPunct="1">
              <a:buFontTx/>
              <a:buNone/>
            </a:pPr>
            <a:r>
              <a:rPr lang="en-US" altLang="en-US" sz="1500">
                <a:solidFill>
                  <a:srgbClr val="00628C"/>
                </a:solidFill>
                <a:latin typeface="Myriad Pro" panose="020B0503030403020204" pitchFamily="34" charset="0"/>
              </a:rPr>
              <a:t>© Crown Copyright 2019 </a:t>
            </a:r>
          </a:p>
        </p:txBody>
      </p:sp>
      <p:sp>
        <p:nvSpPr>
          <p:cNvPr id="6" name="Rectangle 7">
            <a:extLst>
              <a:ext uri="{FF2B5EF4-FFF2-40B4-BE49-F238E27FC236}">
                <a16:creationId xmlns:a16="http://schemas.microsoft.com/office/drawing/2014/main" id="{A4F21B14-8E21-4F9F-ACE5-B70F91962DA7}"/>
              </a:ext>
            </a:extLst>
          </p:cNvPr>
          <p:cNvSpPr>
            <a:spLocks noChangeArrowheads="1"/>
          </p:cNvSpPr>
          <p:nvPr userDrawn="1"/>
        </p:nvSpPr>
        <p:spPr bwMode="auto">
          <a:xfrm>
            <a:off x="522817" y="6488113"/>
            <a:ext cx="3748616"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eaLnBrk="1" hangingPunct="1">
              <a:buFontTx/>
              <a:buNone/>
            </a:pPr>
            <a:r>
              <a:rPr lang="en-US" altLang="en-US" sz="1500">
                <a:solidFill>
                  <a:srgbClr val="00628C"/>
                </a:solidFill>
                <a:latin typeface="Myriad Pro" panose="020B0503030403020204" pitchFamily="34" charset="0"/>
                <a:hlinkClick r:id="rId2"/>
              </a:rPr>
              <a:t>www.ncetm.org.uk/masterypd</a:t>
            </a:r>
            <a:r>
              <a:rPr lang="en-US" altLang="en-US" sz="1500">
                <a:solidFill>
                  <a:srgbClr val="00628C"/>
                </a:solidFill>
                <a:latin typeface="Myriad Pro" panose="020B0503030403020204" pitchFamily="34" charset="0"/>
              </a:rPr>
              <a:t> </a:t>
            </a:r>
          </a:p>
        </p:txBody>
      </p:sp>
      <p:sp>
        <p:nvSpPr>
          <p:cNvPr id="7" name="TextBox 8">
            <a:extLst>
              <a:ext uri="{FF2B5EF4-FFF2-40B4-BE49-F238E27FC236}">
                <a16:creationId xmlns:a16="http://schemas.microsoft.com/office/drawing/2014/main" id="{665E79B4-FC82-4585-81A4-073C7D013E3A}"/>
              </a:ext>
            </a:extLst>
          </p:cNvPr>
          <p:cNvSpPr txBox="1">
            <a:spLocks noChangeArrowheads="1"/>
          </p:cNvSpPr>
          <p:nvPr userDrawn="1"/>
        </p:nvSpPr>
        <p:spPr bwMode="auto">
          <a:xfrm>
            <a:off x="618067" y="836614"/>
            <a:ext cx="10955867" cy="2825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eaLnBrk="1" hangingPunct="1">
              <a:buFont typeface="Arial" panose="020B0604020202020204" pitchFamily="34" charset="0"/>
              <a:buNone/>
            </a:pPr>
            <a:r>
              <a:rPr lang="en-GB" altLang="en-US" sz="2400">
                <a:latin typeface="Myriad Pro" panose="020B0503030403020204" pitchFamily="34" charset="0"/>
                <a:ea typeface="Myriad Pro" panose="020B0503030403020204" pitchFamily="34" charset="0"/>
                <a:cs typeface="Myriad Pro" panose="020B0503030403020204" pitchFamily="34" charset="0"/>
              </a:rPr>
              <a:t>The following slides contain the representations described in the teacher guide, and are intended to accompany the teacher guide. They do not represent complete lessons and should not be used as such. </a:t>
            </a:r>
          </a:p>
          <a:p>
            <a:pPr eaLnBrk="1" hangingPunct="1">
              <a:buFont typeface="Arial" panose="020B0604020202020204" pitchFamily="34" charset="0"/>
              <a:buNone/>
            </a:pPr>
            <a:endParaRPr lang="en-GB" altLang="en-US" sz="2400">
              <a:latin typeface="Myriad Pro" panose="020B0503030403020204" pitchFamily="34" charset="0"/>
              <a:ea typeface="Myriad Pro" panose="020B0503030403020204" pitchFamily="34" charset="0"/>
              <a:cs typeface="Myriad Pro" panose="020B0503030403020204" pitchFamily="34" charset="0"/>
            </a:endParaRPr>
          </a:p>
          <a:p>
            <a:pPr eaLnBrk="1" hangingPunct="1">
              <a:buFont typeface="Arial" panose="020B0604020202020204" pitchFamily="34" charset="0"/>
              <a:buNone/>
            </a:pPr>
            <a:r>
              <a:rPr lang="en-GB" altLang="en-US" sz="2400">
                <a:latin typeface="Myriad Pro" panose="020B0503030403020204" pitchFamily="34" charset="0"/>
                <a:ea typeface="Myriad Pro" panose="020B0503030403020204" pitchFamily="34" charset="0"/>
                <a:cs typeface="Myriad Pro" panose="020B0503030403020204" pitchFamily="34" charset="0"/>
              </a:rPr>
              <a:t>However, you may wish to use the slides in conjunction with the teacher guide to support the planning of lessons, in combination with other resources such as high-quality textbooks that follow a teaching-for-mastery approach. </a:t>
            </a:r>
          </a:p>
        </p:txBody>
      </p:sp>
      <p:sp>
        <p:nvSpPr>
          <p:cNvPr id="8" name="Rectangle 9">
            <a:extLst>
              <a:ext uri="{FF2B5EF4-FFF2-40B4-BE49-F238E27FC236}">
                <a16:creationId xmlns:a16="http://schemas.microsoft.com/office/drawing/2014/main" id="{786E3CF2-726C-43E8-A4D3-8FF5099B201D}"/>
              </a:ext>
            </a:extLst>
          </p:cNvPr>
          <p:cNvSpPr>
            <a:spLocks noChangeArrowheads="1"/>
          </p:cNvSpPr>
          <p:nvPr userDrawn="1"/>
        </p:nvSpPr>
        <p:spPr bwMode="auto">
          <a:xfrm>
            <a:off x="4220634" y="6488113"/>
            <a:ext cx="3750733"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algn="ctr" eaLnBrk="1" hangingPunct="1">
              <a:buFontTx/>
              <a:buNone/>
            </a:pPr>
            <a:r>
              <a:rPr lang="en-US" altLang="en-US" sz="1500">
                <a:solidFill>
                  <a:srgbClr val="7F7F7F"/>
                </a:solidFill>
                <a:latin typeface="Myriad Pro" panose="020B0503030403020204" pitchFamily="34" charset="0"/>
              </a:rPr>
              <a:t>2019 pilot</a:t>
            </a:r>
          </a:p>
        </p:txBody>
      </p:sp>
      <p:sp>
        <p:nvSpPr>
          <p:cNvPr id="9" name="Text Placeholder 8"/>
          <p:cNvSpPr>
            <a:spLocks noGrp="1"/>
          </p:cNvSpPr>
          <p:nvPr>
            <p:ph type="body" sz="quarter" idx="11"/>
          </p:nvPr>
        </p:nvSpPr>
        <p:spPr>
          <a:xfrm>
            <a:off x="1" y="0"/>
            <a:ext cx="12192000" cy="630000"/>
          </a:xfrm>
          <a:solidFill>
            <a:srgbClr val="82CBDD"/>
          </a:solidFill>
        </p:spPr>
        <p:txBody>
          <a:bodyPr lIns="180000" rIns="180000" anchor="ctr"/>
          <a:lstStyle>
            <a:lvl1pPr algn="r">
              <a:defRPr sz="2800">
                <a:latin typeface="Myriad Pro" charset="0"/>
                <a:ea typeface="Myriad Pro" charset="0"/>
                <a:cs typeface="Myriad Pro" charset="0"/>
              </a:defRPr>
            </a:lvl1pPr>
          </a:lstStyle>
          <a:p>
            <a:pPr lvl="0"/>
            <a:r>
              <a:rPr lang="en-US"/>
              <a:t>Edit Master text styles</a:t>
            </a:r>
          </a:p>
        </p:txBody>
      </p:sp>
      <p:sp>
        <p:nvSpPr>
          <p:cNvPr id="5" name="Text Placeholder 4"/>
          <p:cNvSpPr>
            <a:spLocks noGrp="1"/>
          </p:cNvSpPr>
          <p:nvPr>
            <p:ph type="body" sz="quarter" idx="12"/>
          </p:nvPr>
        </p:nvSpPr>
        <p:spPr>
          <a:xfrm>
            <a:off x="618613" y="4797153"/>
            <a:ext cx="10954775" cy="1127125"/>
          </a:xfrm>
        </p:spPr>
        <p:txBody>
          <a:bodyPr/>
          <a:lstStyle>
            <a:lvl1pPr marL="0" indent="0">
              <a:buFont typeface="Arial" charset="0"/>
              <a:buNone/>
              <a:defRPr sz="2800" i="0" baseline="0"/>
            </a:lvl1pPr>
          </a:lstStyle>
          <a:p>
            <a:pPr lvl="0"/>
            <a:r>
              <a:rPr lang="en-US"/>
              <a:t>Edit Master text styles</a:t>
            </a:r>
          </a:p>
        </p:txBody>
      </p:sp>
    </p:spTree>
    <p:extLst>
      <p:ext uri="{BB962C8B-B14F-4D97-AF65-F5344CB8AC3E}">
        <p14:creationId xmlns:p14="http://schemas.microsoft.com/office/powerpoint/2010/main" val="416450796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lank Canvas">
    <p:spTree>
      <p:nvGrpSpPr>
        <p:cNvPr id="1" name=""/>
        <p:cNvGrpSpPr/>
        <p:nvPr/>
      </p:nvGrpSpPr>
      <p:grpSpPr>
        <a:xfrm>
          <a:off x="0" y="0"/>
          <a:ext cx="0" cy="0"/>
          <a:chOff x="0" y="0"/>
          <a:chExt cx="0" cy="0"/>
        </a:xfrm>
      </p:grpSpPr>
      <p:sp>
        <p:nvSpPr>
          <p:cNvPr id="3" name="Rectangle 6">
            <a:extLst>
              <a:ext uri="{FF2B5EF4-FFF2-40B4-BE49-F238E27FC236}">
                <a16:creationId xmlns:a16="http://schemas.microsoft.com/office/drawing/2014/main" id="{356F9E32-0B10-4623-B6B8-6F9D72B35CE2}"/>
              </a:ext>
            </a:extLst>
          </p:cNvPr>
          <p:cNvSpPr>
            <a:spLocks noChangeArrowheads="1"/>
          </p:cNvSpPr>
          <p:nvPr userDrawn="1"/>
        </p:nvSpPr>
        <p:spPr bwMode="auto">
          <a:xfrm>
            <a:off x="8015817" y="6500813"/>
            <a:ext cx="3748616"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algn="r" eaLnBrk="1" hangingPunct="1">
              <a:buFontTx/>
              <a:buNone/>
            </a:pPr>
            <a:r>
              <a:rPr lang="en-US" altLang="en-US" sz="1500">
                <a:solidFill>
                  <a:srgbClr val="00628C"/>
                </a:solidFill>
                <a:latin typeface="Myriad Pro" panose="020B0503030403020204" pitchFamily="34" charset="0"/>
              </a:rPr>
              <a:t>© Crown Copyright 2019 </a:t>
            </a:r>
          </a:p>
        </p:txBody>
      </p:sp>
      <p:sp>
        <p:nvSpPr>
          <p:cNvPr id="4" name="Rectangle 7">
            <a:extLst>
              <a:ext uri="{FF2B5EF4-FFF2-40B4-BE49-F238E27FC236}">
                <a16:creationId xmlns:a16="http://schemas.microsoft.com/office/drawing/2014/main" id="{F1A950DC-237F-4015-A842-AA78A54413FC}"/>
              </a:ext>
            </a:extLst>
          </p:cNvPr>
          <p:cNvSpPr>
            <a:spLocks noChangeArrowheads="1"/>
          </p:cNvSpPr>
          <p:nvPr userDrawn="1"/>
        </p:nvSpPr>
        <p:spPr bwMode="auto">
          <a:xfrm>
            <a:off x="522817" y="6488113"/>
            <a:ext cx="3748616"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eaLnBrk="1" hangingPunct="1">
              <a:buFontTx/>
              <a:buNone/>
            </a:pPr>
            <a:r>
              <a:rPr lang="en-US" altLang="en-US" sz="1500">
                <a:solidFill>
                  <a:srgbClr val="00628C"/>
                </a:solidFill>
                <a:latin typeface="Myriad Pro" panose="020B0503030403020204" pitchFamily="34" charset="0"/>
                <a:hlinkClick r:id="rId2"/>
              </a:rPr>
              <a:t>www.ncetm.org.uk/masterypd</a:t>
            </a:r>
            <a:r>
              <a:rPr lang="en-US" altLang="en-US" sz="1500">
                <a:solidFill>
                  <a:srgbClr val="00628C"/>
                </a:solidFill>
                <a:latin typeface="Myriad Pro" panose="020B0503030403020204" pitchFamily="34" charset="0"/>
              </a:rPr>
              <a:t> </a:t>
            </a:r>
          </a:p>
        </p:txBody>
      </p:sp>
      <p:sp>
        <p:nvSpPr>
          <p:cNvPr id="6" name="Rectangle 8">
            <a:extLst>
              <a:ext uri="{FF2B5EF4-FFF2-40B4-BE49-F238E27FC236}">
                <a16:creationId xmlns:a16="http://schemas.microsoft.com/office/drawing/2014/main" id="{E388FED4-2189-481A-A3AA-8A865B4E0C5D}"/>
              </a:ext>
            </a:extLst>
          </p:cNvPr>
          <p:cNvSpPr>
            <a:spLocks noChangeArrowheads="1"/>
          </p:cNvSpPr>
          <p:nvPr userDrawn="1"/>
        </p:nvSpPr>
        <p:spPr bwMode="auto">
          <a:xfrm>
            <a:off x="4220634" y="6488113"/>
            <a:ext cx="3750733"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algn="ctr" eaLnBrk="1" hangingPunct="1">
              <a:buFontTx/>
              <a:buNone/>
            </a:pPr>
            <a:r>
              <a:rPr lang="en-US" altLang="en-US" sz="1500">
                <a:solidFill>
                  <a:srgbClr val="7F7F7F"/>
                </a:solidFill>
                <a:latin typeface="Myriad Pro" panose="020B0503030403020204" pitchFamily="34" charset="0"/>
              </a:rPr>
              <a:t>2019 pilot</a:t>
            </a:r>
          </a:p>
        </p:txBody>
      </p:sp>
      <p:sp>
        <p:nvSpPr>
          <p:cNvPr id="5" name="Text Placeholder 8"/>
          <p:cNvSpPr>
            <a:spLocks noGrp="1"/>
          </p:cNvSpPr>
          <p:nvPr>
            <p:ph type="body" sz="quarter" idx="11"/>
          </p:nvPr>
        </p:nvSpPr>
        <p:spPr>
          <a:xfrm>
            <a:off x="1" y="0"/>
            <a:ext cx="12192000" cy="630000"/>
          </a:xfrm>
          <a:solidFill>
            <a:srgbClr val="82CBDD"/>
          </a:solidFill>
        </p:spPr>
        <p:txBody>
          <a:bodyPr lIns="180000" rIns="180000" anchor="ctr"/>
          <a:lstStyle>
            <a:lvl1pPr algn="r" defTabSz="898525">
              <a:tabLst>
                <a:tab pos="3136900" algn="l"/>
              </a:tabLst>
              <a:defRPr sz="2800">
                <a:solidFill>
                  <a:schemeClr val="tx1"/>
                </a:solidFill>
                <a:latin typeface="Myriad Pro" charset="0"/>
                <a:ea typeface="Myriad Pro" charset="0"/>
                <a:cs typeface="Myriad Pro" charset="0"/>
              </a:defRPr>
            </a:lvl1pPr>
          </a:lstStyle>
          <a:p>
            <a:pPr lvl="0"/>
            <a:r>
              <a:rPr lang="en-US"/>
              <a:t>Edit Master text styles</a:t>
            </a:r>
          </a:p>
        </p:txBody>
      </p:sp>
    </p:spTree>
    <p:extLst>
      <p:ext uri="{BB962C8B-B14F-4D97-AF65-F5344CB8AC3E}">
        <p14:creationId xmlns:p14="http://schemas.microsoft.com/office/powerpoint/2010/main" val="265664107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E1AE5B3E-BB09-4F3E-B172-CB8E3E77A4FD}"/>
              </a:ext>
            </a:extLst>
          </p:cNvPr>
          <p:cNvSpPr>
            <a:spLocks noChangeArrowheads="1"/>
          </p:cNvSpPr>
          <p:nvPr userDrawn="1"/>
        </p:nvSpPr>
        <p:spPr bwMode="auto">
          <a:xfrm>
            <a:off x="8015817" y="6500813"/>
            <a:ext cx="3748616"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algn="r" eaLnBrk="1" hangingPunct="1">
              <a:buFontTx/>
              <a:buNone/>
            </a:pPr>
            <a:r>
              <a:rPr lang="en-US" altLang="en-US" sz="1500">
                <a:solidFill>
                  <a:srgbClr val="00628C"/>
                </a:solidFill>
                <a:latin typeface="Myriad Pro" panose="020B0503030403020204" pitchFamily="34" charset="0"/>
              </a:rPr>
              <a:t>© Crown Copyright 2019 </a:t>
            </a:r>
          </a:p>
        </p:txBody>
      </p:sp>
      <p:sp>
        <p:nvSpPr>
          <p:cNvPr id="5" name="Rectangle 7">
            <a:extLst>
              <a:ext uri="{FF2B5EF4-FFF2-40B4-BE49-F238E27FC236}">
                <a16:creationId xmlns:a16="http://schemas.microsoft.com/office/drawing/2014/main" id="{99D7B64A-51EE-4A0D-A76F-8DD0648ECC17}"/>
              </a:ext>
            </a:extLst>
          </p:cNvPr>
          <p:cNvSpPr>
            <a:spLocks noChangeArrowheads="1"/>
          </p:cNvSpPr>
          <p:nvPr userDrawn="1"/>
        </p:nvSpPr>
        <p:spPr bwMode="auto">
          <a:xfrm>
            <a:off x="522817" y="6488113"/>
            <a:ext cx="3748616"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eaLnBrk="1" hangingPunct="1">
              <a:buFontTx/>
              <a:buNone/>
            </a:pPr>
            <a:r>
              <a:rPr lang="en-US" altLang="en-US" sz="1500">
                <a:solidFill>
                  <a:srgbClr val="00628C"/>
                </a:solidFill>
                <a:latin typeface="Myriad Pro" panose="020B0503030403020204" pitchFamily="34" charset="0"/>
                <a:hlinkClick r:id="rId2"/>
              </a:rPr>
              <a:t>www.ncetm.org.uk/masterypd</a:t>
            </a:r>
            <a:r>
              <a:rPr lang="en-US" altLang="en-US" sz="1500">
                <a:solidFill>
                  <a:srgbClr val="00628C"/>
                </a:solidFill>
                <a:latin typeface="Myriad Pro" panose="020B0503030403020204" pitchFamily="34" charset="0"/>
              </a:rPr>
              <a:t> </a:t>
            </a:r>
          </a:p>
        </p:txBody>
      </p:sp>
      <p:sp>
        <p:nvSpPr>
          <p:cNvPr id="3" name="Content Placeholder 2"/>
          <p:cNvSpPr>
            <a:spLocks noGrp="1"/>
          </p:cNvSpPr>
          <p:nvPr>
            <p:ph idx="1"/>
          </p:nvPr>
        </p:nvSpPr>
        <p:spPr>
          <a:xfrm>
            <a:off x="623393" y="764704"/>
            <a:ext cx="10954775" cy="5544618"/>
          </a:xfrm>
        </p:spPr>
        <p:txBody>
          <a:bodyPr/>
          <a:lstStyle>
            <a:lvl1pPr marL="0" indent="0">
              <a:buFont typeface="Arial" charset="0"/>
              <a:buNone/>
              <a:defRPr sz="2800" baseline="0">
                <a:solidFill>
                  <a:schemeClr val="tx1"/>
                </a:solidFill>
                <a:latin typeface="Myriad Pro" charset="0"/>
                <a:ea typeface="Myriad Pro" charset="0"/>
                <a:cs typeface="Myriad Pro" charset="0"/>
              </a:defRPr>
            </a:lvl1pPr>
            <a:lvl2pPr marL="742950" indent="-285750">
              <a:buClr>
                <a:srgbClr val="82CBDD"/>
              </a:buClr>
              <a:buFont typeface="Arial" charset="0"/>
              <a:buChar char=""/>
              <a:defRPr sz="2400">
                <a:latin typeface="Myriad Pro" charset="0"/>
                <a:ea typeface="Myriad Pro" charset="0"/>
                <a:cs typeface="Myriad Pro" charset="0"/>
              </a:defRPr>
            </a:lvl2pPr>
            <a:lvl3pPr>
              <a:buClr>
                <a:srgbClr val="82CBDD"/>
              </a:buClr>
              <a:defRPr sz="2000">
                <a:latin typeface="Myriad Pro" charset="0"/>
                <a:ea typeface="Myriad Pro" charset="0"/>
                <a:cs typeface="Myriad Pro" charset="0"/>
              </a:defRPr>
            </a:lvl3pPr>
            <a:lvl4pPr>
              <a:buClr>
                <a:srgbClr val="82CBDD"/>
              </a:buClr>
              <a:defRPr sz="2000">
                <a:latin typeface="Myriad Pro" charset="0"/>
                <a:ea typeface="Myriad Pro" charset="0"/>
                <a:cs typeface="Myriad Pro" charset="0"/>
              </a:defRPr>
            </a:lvl4pPr>
            <a:lvl5pPr>
              <a:buClr>
                <a:srgbClr val="82CBDD"/>
              </a:buClr>
              <a:defRPr sz="2000">
                <a:latin typeface="Myriad Pro" charset="0"/>
                <a:ea typeface="Myriad Pro" charset="0"/>
                <a:cs typeface="Myriad Pro"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8"/>
          <p:cNvSpPr>
            <a:spLocks noGrp="1"/>
          </p:cNvSpPr>
          <p:nvPr>
            <p:ph type="body" sz="quarter" idx="11"/>
          </p:nvPr>
        </p:nvSpPr>
        <p:spPr>
          <a:xfrm>
            <a:off x="0" y="0"/>
            <a:ext cx="12192000" cy="630000"/>
          </a:xfrm>
          <a:solidFill>
            <a:srgbClr val="82CBDD"/>
          </a:solidFill>
        </p:spPr>
        <p:txBody>
          <a:bodyPr lIns="180000" rIns="180000" anchor="ctr"/>
          <a:lstStyle>
            <a:lvl1pPr algn="r">
              <a:defRPr sz="2800">
                <a:latin typeface="Myriad Pro" charset="0"/>
                <a:ea typeface="Myriad Pro" charset="0"/>
                <a:cs typeface="Myriad Pro" charset="0"/>
              </a:defRPr>
            </a:lvl1pPr>
          </a:lstStyle>
          <a:p>
            <a:pPr lvl="0"/>
            <a:r>
              <a:rPr lang="en-US"/>
              <a:t>Click to edit Master text styles</a:t>
            </a:r>
          </a:p>
        </p:txBody>
      </p:sp>
    </p:spTree>
    <p:extLst>
      <p:ext uri="{BB962C8B-B14F-4D97-AF65-F5344CB8AC3E}">
        <p14:creationId xmlns:p14="http://schemas.microsoft.com/office/powerpoint/2010/main" val="995111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t>1/23/2026</a:t>
            </a:fld>
            <a:endParaRPr lang="en-US"/>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6F15528-21DE-4FAA-801E-634DDDAF4B2B}" type="slidenum">
              <a:rPr lang="en-GB" smtClean="0"/>
              <a:t>‹#›</a:t>
            </a:fld>
            <a:endParaRPr lang="en-GB"/>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1443285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eaching Point Slide">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796E6DDF-FB8A-4142-9983-65E6A744DC2F}"/>
              </a:ext>
            </a:extLst>
          </p:cNvPr>
          <p:cNvSpPr>
            <a:spLocks noChangeArrowheads="1"/>
          </p:cNvSpPr>
          <p:nvPr userDrawn="1"/>
        </p:nvSpPr>
        <p:spPr bwMode="auto">
          <a:xfrm>
            <a:off x="8015817" y="6500813"/>
            <a:ext cx="3748616"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algn="r" eaLnBrk="1" hangingPunct="1">
              <a:buFontTx/>
              <a:buNone/>
            </a:pPr>
            <a:r>
              <a:rPr lang="en-US" altLang="en-US" sz="1500">
                <a:solidFill>
                  <a:srgbClr val="00628C"/>
                </a:solidFill>
                <a:latin typeface="Myriad Pro" panose="020B0503030403020204" pitchFamily="34" charset="0"/>
              </a:rPr>
              <a:t>© Crown Copyright 2019 </a:t>
            </a:r>
          </a:p>
        </p:txBody>
      </p:sp>
      <p:sp>
        <p:nvSpPr>
          <p:cNvPr id="7" name="Rectangle 7">
            <a:extLst>
              <a:ext uri="{FF2B5EF4-FFF2-40B4-BE49-F238E27FC236}">
                <a16:creationId xmlns:a16="http://schemas.microsoft.com/office/drawing/2014/main" id="{7D9871E7-901C-476D-BF4B-2FF39901AF15}"/>
              </a:ext>
            </a:extLst>
          </p:cNvPr>
          <p:cNvSpPr>
            <a:spLocks noChangeArrowheads="1"/>
          </p:cNvSpPr>
          <p:nvPr userDrawn="1"/>
        </p:nvSpPr>
        <p:spPr bwMode="auto">
          <a:xfrm>
            <a:off x="522817" y="6488113"/>
            <a:ext cx="3748616"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eaLnBrk="1" hangingPunct="1">
              <a:buFontTx/>
              <a:buNone/>
            </a:pPr>
            <a:r>
              <a:rPr lang="en-US" altLang="en-US" sz="1500">
                <a:solidFill>
                  <a:srgbClr val="00628C"/>
                </a:solidFill>
                <a:latin typeface="Myriad Pro" panose="020B0503030403020204" pitchFamily="34" charset="0"/>
                <a:hlinkClick r:id="rId2"/>
              </a:rPr>
              <a:t>www.ncetm.org.uk/masterypd</a:t>
            </a:r>
            <a:r>
              <a:rPr lang="en-US" altLang="en-US" sz="1500">
                <a:solidFill>
                  <a:srgbClr val="00628C"/>
                </a:solidFill>
                <a:latin typeface="Myriad Pro" panose="020B0503030403020204" pitchFamily="34" charset="0"/>
              </a:rPr>
              <a:t> </a:t>
            </a:r>
          </a:p>
        </p:txBody>
      </p:sp>
      <p:sp>
        <p:nvSpPr>
          <p:cNvPr id="3" name="Content Placeholder 2"/>
          <p:cNvSpPr>
            <a:spLocks noGrp="1"/>
          </p:cNvSpPr>
          <p:nvPr>
            <p:ph idx="1"/>
          </p:nvPr>
        </p:nvSpPr>
        <p:spPr>
          <a:xfrm>
            <a:off x="623393" y="1181498"/>
            <a:ext cx="10954775" cy="5127824"/>
          </a:xfrm>
        </p:spPr>
        <p:txBody>
          <a:bodyPr/>
          <a:lstStyle>
            <a:lvl1pPr marL="0" indent="0">
              <a:defRPr sz="2400" baseline="0">
                <a:solidFill>
                  <a:schemeClr val="tx1"/>
                </a:solidFill>
                <a:latin typeface="Myriad Pro" charset="0"/>
                <a:ea typeface="Myriad Pro" charset="0"/>
                <a:cs typeface="Myriad Pro" charset="0"/>
              </a:defRPr>
            </a:lvl1pPr>
            <a:lvl2pPr marL="742950" indent="-285750">
              <a:buClr>
                <a:srgbClr val="82CBDD"/>
              </a:buClr>
              <a:buFont typeface="Arial" charset="0"/>
              <a:buChar char=""/>
              <a:defRPr sz="2000">
                <a:latin typeface="Myriad Pro" charset="0"/>
                <a:ea typeface="Myriad Pro" charset="0"/>
                <a:cs typeface="Myriad Pro" charset="0"/>
              </a:defRPr>
            </a:lvl2pPr>
            <a:lvl3pPr>
              <a:buClr>
                <a:srgbClr val="82CBDD"/>
              </a:buClr>
              <a:defRPr sz="1800">
                <a:latin typeface="Myriad Pro" charset="0"/>
                <a:ea typeface="Myriad Pro" charset="0"/>
                <a:cs typeface="Myriad Pro" charset="0"/>
              </a:defRPr>
            </a:lvl3pPr>
            <a:lvl4pPr>
              <a:buClr>
                <a:srgbClr val="82CBDD"/>
              </a:buClr>
              <a:defRPr sz="1800">
                <a:latin typeface="Myriad Pro" charset="0"/>
                <a:ea typeface="Myriad Pro" charset="0"/>
                <a:cs typeface="Myriad Pro" charset="0"/>
              </a:defRPr>
            </a:lvl4pPr>
            <a:lvl5pPr>
              <a:buClr>
                <a:srgbClr val="82CBDD"/>
              </a:buClr>
              <a:defRPr sz="1800">
                <a:latin typeface="Myriad Pro" charset="0"/>
                <a:ea typeface="Myriad Pro" charset="0"/>
                <a:cs typeface="Myriad Pro"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ext Placeholder 5"/>
          <p:cNvSpPr>
            <a:spLocks noGrp="1"/>
          </p:cNvSpPr>
          <p:nvPr>
            <p:ph type="body" sz="quarter" idx="10"/>
          </p:nvPr>
        </p:nvSpPr>
        <p:spPr>
          <a:xfrm>
            <a:off x="618611" y="764705"/>
            <a:ext cx="10959556" cy="416793"/>
          </a:xfrm>
        </p:spPr>
        <p:txBody>
          <a:bodyPr anchor="ctr"/>
          <a:lstStyle>
            <a:lvl1pPr>
              <a:defRPr sz="2400" b="1" i="0">
                <a:solidFill>
                  <a:srgbClr val="00628C"/>
                </a:solidFill>
                <a:latin typeface="Myriad Pro Semibold" charset="0"/>
                <a:ea typeface="Myriad Pro Semibold" charset="0"/>
                <a:cs typeface="Myriad Pro Semibold" charset="0"/>
              </a:defRPr>
            </a:lvl1pPr>
          </a:lstStyle>
          <a:p>
            <a:pPr lvl="0"/>
            <a:r>
              <a:rPr lang="en-US"/>
              <a:t>Click to edit Master text styles</a:t>
            </a:r>
          </a:p>
        </p:txBody>
      </p:sp>
      <p:sp>
        <p:nvSpPr>
          <p:cNvPr id="9" name="Text Placeholder 8"/>
          <p:cNvSpPr>
            <a:spLocks noGrp="1"/>
          </p:cNvSpPr>
          <p:nvPr>
            <p:ph type="body" sz="quarter" idx="11"/>
          </p:nvPr>
        </p:nvSpPr>
        <p:spPr>
          <a:xfrm>
            <a:off x="1" y="0"/>
            <a:ext cx="12192000" cy="630000"/>
          </a:xfrm>
          <a:solidFill>
            <a:srgbClr val="82CBDD"/>
          </a:solidFill>
        </p:spPr>
        <p:txBody>
          <a:bodyPr lIns="180000" rIns="180000" anchor="ctr"/>
          <a:lstStyle>
            <a:lvl1pPr algn="r">
              <a:defRPr sz="2800">
                <a:latin typeface="Myriad Pro" charset="0"/>
                <a:ea typeface="Myriad Pro" charset="0"/>
                <a:cs typeface="Myriad Pro" charset="0"/>
              </a:defRPr>
            </a:lvl1pPr>
          </a:lstStyle>
          <a:p>
            <a:pPr lvl="0"/>
            <a:r>
              <a:rPr lang="en-US"/>
              <a:t>Click to edit Master text styles</a:t>
            </a:r>
          </a:p>
        </p:txBody>
      </p:sp>
    </p:spTree>
    <p:extLst>
      <p:ext uri="{BB962C8B-B14F-4D97-AF65-F5344CB8AC3E}">
        <p14:creationId xmlns:p14="http://schemas.microsoft.com/office/powerpoint/2010/main" val="160095319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42129DB-7CCB-4DFF-A799-E554B533013B}"/>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7055" y="0"/>
            <a:ext cx="12228688"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73"/>
            <a:ext cx="6049764" cy="648071"/>
          </a:xfrm>
        </p:spPr>
        <p:txBody>
          <a:bodyPr anchor="t"/>
          <a:lstStyle>
            <a:lvl1pPr>
              <a:defRPr>
                <a:solidFill>
                  <a:schemeClr val="bg1"/>
                </a:solidFill>
                <a:latin typeface="Arial" panose="020B0604020202020204" pitchFamily="34" charset="0"/>
                <a:cs typeface="Arial" panose="020B0604020202020204" pitchFamily="34" charset="0"/>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2" y="1268758"/>
            <a:ext cx="6062463" cy="1152130"/>
          </a:xfrm>
        </p:spPr>
        <p:txBody>
          <a:bodyPr>
            <a:normAutofit/>
          </a:bodyPr>
          <a:lstStyle>
            <a:lvl1pPr marL="0" indent="0">
              <a:buNone/>
              <a:defRPr sz="2400">
                <a:solidFill>
                  <a:schemeClr val="bg1"/>
                </a:solidFill>
                <a:latin typeface="Arial" panose="020B0604020202020204" pitchFamily="34" charset="0"/>
                <a:cs typeface="Arial" panose="020B0604020202020204" pitchFamily="34" charset="0"/>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buNone/>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85" y="6248400"/>
            <a:ext cx="8544983" cy="457200"/>
          </a:xfrm>
        </p:spPr>
        <p:txBody>
          <a:bodyPr/>
          <a:lstStyle>
            <a:lvl1pPr>
              <a:defRPr>
                <a:solidFill>
                  <a:schemeClr val="accent2"/>
                </a:solidFill>
              </a:defRPr>
            </a:lvl1pPr>
          </a:lstStyle>
          <a:p>
            <a:pPr>
              <a:defRPr/>
            </a:pPr>
            <a:endParaRPr lang="en-GB" dirty="0"/>
          </a:p>
        </p:txBody>
      </p:sp>
    </p:spTree>
    <p:extLst>
      <p:ext uri="{BB962C8B-B14F-4D97-AF65-F5344CB8AC3E}">
        <p14:creationId xmlns:p14="http://schemas.microsoft.com/office/powerpoint/2010/main" val="2037078554"/>
      </p:ext>
    </p:extLst>
  </p:cSld>
  <p:clrMapOvr>
    <a:overrideClrMapping bg1="lt1" tx1="dk1" bg2="lt2" tx2="dk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3_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141663"/>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246063"/>
            <a:ext cx="11140163" cy="426170"/>
          </a:xfrm>
          <a:prstGeom prst="rect">
            <a:avLst/>
          </a:prstGeom>
        </p:spPr>
        <p:txBody>
          <a:bodyPr>
            <a:normAutofit/>
          </a:bodyPr>
          <a:lstStyle>
            <a:lvl1pPr algn="l">
              <a:defRPr sz="24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8" name="Footer Placeholder 9">
            <a:extLst>
              <a:ext uri="{FF2B5EF4-FFF2-40B4-BE49-F238E27FC236}">
                <a16:creationId xmlns:a16="http://schemas.microsoft.com/office/drawing/2014/main" id="{E8E35F7C-59D1-4344-B45A-A3380FD02D0A}"/>
              </a:ext>
            </a:extLst>
          </p:cNvPr>
          <p:cNvSpPr>
            <a:spLocks noGrp="1" noChangeArrowheads="1"/>
          </p:cNvSpPr>
          <p:nvPr>
            <p:ph type="ftr" sz="quarter" idx="11"/>
          </p:nvPr>
        </p:nvSpPr>
        <p:spPr>
          <a:xfrm>
            <a:off x="-1" y="6356350"/>
            <a:ext cx="12191999" cy="365125"/>
          </a:xfrm>
        </p:spPr>
        <p:txBody>
          <a:bodyPr/>
          <a:lstStyle>
            <a:lvl1pPr>
              <a:defRPr sz="1100">
                <a:latin typeface="Arial" panose="020B0604020202020204" pitchFamily="34" charset="0"/>
                <a:cs typeface="Arial" panose="020B0604020202020204" pitchFamily="34" charset="0"/>
              </a:defRPr>
            </a:lvl1pPr>
          </a:lstStyle>
          <a:p>
            <a:pPr>
              <a:defRPr/>
            </a:pPr>
            <a:r>
              <a:rPr lang="en-GB" dirty="0"/>
              <a:t>Curriculum Prioritisation for Primary Maths</a:t>
            </a:r>
          </a:p>
        </p:txBody>
      </p:sp>
      <p:sp>
        <p:nvSpPr>
          <p:cNvPr id="7" name="Picture Placeholder 4">
            <a:extLst>
              <a:ext uri="{FF2B5EF4-FFF2-40B4-BE49-F238E27FC236}">
                <a16:creationId xmlns:a16="http://schemas.microsoft.com/office/drawing/2014/main" id="{9B5E70AC-97E0-4B9F-B2F7-C3D62444AE86}"/>
              </a:ext>
            </a:extLst>
          </p:cNvPr>
          <p:cNvSpPr>
            <a:spLocks noGrp="1"/>
          </p:cNvSpPr>
          <p:nvPr>
            <p:ph type="pic" sz="quarter" idx="12"/>
          </p:nvPr>
        </p:nvSpPr>
        <p:spPr>
          <a:xfrm>
            <a:off x="594008" y="1039018"/>
            <a:ext cx="3395663" cy="4779963"/>
          </a:xfrm>
          <a:ln>
            <a:solidFill>
              <a:schemeClr val="tx2"/>
            </a:solidFill>
          </a:ln>
          <a:effectLst>
            <a:outerShdw blurRad="50800" dist="38100" dir="2700000" algn="tl" rotWithShape="0">
              <a:prstClr val="black">
                <a:alpha val="40000"/>
              </a:prstClr>
            </a:outerShdw>
          </a:effectLst>
        </p:spPr>
        <p:txBody>
          <a:bodyPr/>
          <a:lstStyle>
            <a:lvl1pPr algn="l">
              <a:defRPr/>
            </a:lvl1pPr>
          </a:lstStyle>
          <a:p>
            <a:endParaRPr lang="en-GB"/>
          </a:p>
        </p:txBody>
      </p:sp>
    </p:spTree>
    <p:extLst>
      <p:ext uri="{BB962C8B-B14F-4D97-AF65-F5344CB8AC3E}">
        <p14:creationId xmlns:p14="http://schemas.microsoft.com/office/powerpoint/2010/main" val="26265738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hasCustomPrompt="1"/>
          </p:nvPr>
        </p:nvSpPr>
        <p:spPr>
          <a:xfrm>
            <a:off x="601035" y="430660"/>
            <a:ext cx="10972800" cy="982117"/>
          </a:xfrm>
        </p:spPr>
        <p:txBody>
          <a:bodyPr anchor="t"/>
          <a:lstStyle>
            <a:lvl1pPr>
              <a:defRPr>
                <a:solidFill>
                  <a:srgbClr val="585858"/>
                </a:solidFill>
                <a:latin typeface="Arial" panose="020B0604020202020204" pitchFamily="34" charset="0"/>
                <a:cs typeface="Arial" panose="020B0604020202020204" pitchFamily="34" charset="0"/>
              </a:defRPr>
            </a:lvl1pPr>
          </a:lstStyle>
          <a:p>
            <a:r>
              <a:rPr lang="en-US" dirty="0"/>
              <a:t>[Subtitle]</a:t>
            </a:r>
            <a:endParaRPr lang="en-GB" dirty="0"/>
          </a:p>
        </p:txBody>
      </p:sp>
      <p:sp>
        <p:nvSpPr>
          <p:cNvPr id="3" name="Content Placeholder 2"/>
          <p:cNvSpPr>
            <a:spLocks noGrp="1"/>
          </p:cNvSpPr>
          <p:nvPr>
            <p:ph idx="1"/>
          </p:nvPr>
        </p:nvSpPr>
        <p:spPr>
          <a:xfrm>
            <a:off x="609600" y="1556792"/>
            <a:ext cx="10972800" cy="3888432"/>
          </a:xfrm>
        </p:spPr>
        <p:txBody>
          <a:bodyPr>
            <a:normAutofit/>
          </a:bodyPr>
          <a:lstStyle>
            <a:lvl1pPr marL="342900" indent="-342900">
              <a:buFont typeface="Arial" panose="020B0604020202020204" pitchFamily="34" charset="0"/>
              <a:buChar char="•"/>
              <a:defRPr sz="2400">
                <a:solidFill>
                  <a:srgbClr val="585858"/>
                </a:solidFill>
                <a:latin typeface="Arial" panose="020B0604020202020204" pitchFamily="34" charset="0"/>
                <a:cs typeface="Arial" panose="020B0604020202020204" pitchFamily="34" charset="0"/>
              </a:defRPr>
            </a:lvl1pPr>
            <a:lvl2pPr marL="742950" indent="-285750">
              <a:buClr>
                <a:srgbClr val="585858"/>
              </a:buClr>
              <a:buFont typeface="Arial" panose="020B0604020202020204" pitchFamily="34" charset="0"/>
              <a:buChar char="•"/>
              <a:defRPr sz="2000">
                <a:solidFill>
                  <a:srgbClr val="585858"/>
                </a:solidFill>
                <a:latin typeface="Arial" panose="020B0604020202020204" pitchFamily="34" charset="0"/>
                <a:cs typeface="Arial" panose="020B0604020202020204" pitchFamily="34" charset="0"/>
              </a:defRPr>
            </a:lvl2pPr>
            <a:lvl3pPr marL="1143000" indent="-228600">
              <a:buClr>
                <a:srgbClr val="585858"/>
              </a:buClr>
              <a:buFont typeface="Arial" panose="020B0604020202020204" pitchFamily="34" charset="0"/>
              <a:buChar char="•"/>
              <a:defRPr sz="1800">
                <a:solidFill>
                  <a:srgbClr val="585858"/>
                </a:solidFill>
                <a:latin typeface="Arial" panose="020B0604020202020204" pitchFamily="34" charset="0"/>
                <a:cs typeface="Arial" panose="020B0604020202020204" pitchFamily="34" charset="0"/>
              </a:defRPr>
            </a:lvl3pPr>
            <a:lvl4pPr marL="1600200" indent="-228600">
              <a:buClr>
                <a:srgbClr val="585858"/>
              </a:buClr>
              <a:buFont typeface="Arial" panose="020B0604020202020204" pitchFamily="34" charset="0"/>
              <a:buChar char="•"/>
              <a:defRPr sz="1600">
                <a:solidFill>
                  <a:srgbClr val="585858"/>
                </a:solidFill>
                <a:latin typeface="Arial" panose="020B0604020202020204" pitchFamily="34" charset="0"/>
                <a:cs typeface="Arial" panose="020B0604020202020204" pitchFamily="34" charset="0"/>
              </a:defRPr>
            </a:lvl4pPr>
            <a:lvl5pPr marL="2057400" indent="-228600">
              <a:buClr>
                <a:srgbClr val="585858"/>
              </a:buClr>
              <a:buFont typeface="Arial" panose="020B0604020202020204" pitchFamily="34" charset="0"/>
              <a:buChar char="•"/>
              <a:defRPr sz="1600">
                <a:solidFill>
                  <a:srgbClr val="585858"/>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1200" b="0" i="0" u="none" strike="noStrike" kern="1200" cap="none" spc="0" normalizeH="0" baseline="0" noProof="0">
              <a:ln>
                <a:noFill/>
              </a:ln>
              <a:solidFill>
                <a:srgbClr val="585858">
                  <a:tint val="75000"/>
                </a:srgbClr>
              </a:solidFill>
              <a:effectLst/>
              <a:uLnTx/>
              <a:uFillTx/>
              <a:latin typeface="Arial" panose="020B0604020202020204" pitchFamily="34" charset="0"/>
              <a:ea typeface="+mn-ea"/>
              <a:cs typeface="+mn-cs"/>
            </a:endParaRPr>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200" b="0" i="0" u="none" strike="noStrike" kern="1200" cap="none" spc="0" normalizeH="0" baseline="0" noProof="0">
              <a:ln>
                <a:noFill/>
              </a:ln>
              <a:solidFill>
                <a:srgbClr val="585858">
                  <a:tint val="75000"/>
                </a:srgbClr>
              </a:solidFill>
              <a:effectLst/>
              <a:uLnTx/>
              <a:uFillTx/>
              <a:latin typeface="Arial" panose="020B0604020202020204" pitchFamily="34" charset="0"/>
              <a:ea typeface="+mn-ea"/>
              <a:cs typeface="+mn-cs"/>
            </a:endParaRPr>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4DB3256F-83C8-4422-BB4B-79DB90083B87}" type="slidenum">
              <a:rPr kumimoji="0" lang="en-GB" altLang="en-US" sz="1200" b="0" i="0" u="none" strike="noStrike" kern="1200" cap="none" spc="0" normalizeH="0" baseline="0" noProof="0">
                <a:ln>
                  <a:noFill/>
                </a:ln>
                <a:solidFill>
                  <a:srgbClr val="585858">
                    <a:tint val="75000"/>
                  </a:srgbClr>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a:t>
            </a:fld>
            <a:endParaRPr kumimoji="0" lang="en-GB" altLang="en-US" sz="1200" b="0" i="0" u="none" strike="noStrike" kern="1200" cap="none" spc="0" normalizeH="0" baseline="0" noProof="0">
              <a:ln>
                <a:noFill/>
              </a:ln>
              <a:solidFill>
                <a:srgbClr val="585858">
                  <a:tint val="75000"/>
                </a:srgb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2722211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6C3FA1F-A845-4472-9CCC-79C68B0772CE}"/>
              </a:ext>
            </a:extLst>
          </p:cNvPr>
          <p:cNvSpPr>
            <a:spLocks noGrp="1"/>
          </p:cNvSpPr>
          <p:nvPr>
            <p:ph type="dt" sz="half" idx="10"/>
          </p:nvPr>
        </p:nvSpPr>
        <p:spPr/>
        <p:txBody>
          <a:bodyPr/>
          <a:lstStyle/>
          <a:p>
            <a:pPr defTabSz="914377" fontAlgn="base">
              <a:spcBef>
                <a:spcPct val="0"/>
              </a:spcBef>
              <a:spcAft>
                <a:spcPct val="0"/>
              </a:spcAft>
              <a:defRPr/>
            </a:pPr>
            <a:endParaRPr lang="en-GB" sz="675">
              <a:solidFill>
                <a:srgbClr val="000000"/>
              </a:solidFill>
            </a:endParaRPr>
          </a:p>
        </p:txBody>
      </p:sp>
      <p:sp>
        <p:nvSpPr>
          <p:cNvPr id="5" name="Footer Placeholder 4">
            <a:extLst>
              <a:ext uri="{FF2B5EF4-FFF2-40B4-BE49-F238E27FC236}">
                <a16:creationId xmlns:a16="http://schemas.microsoft.com/office/drawing/2014/main" id="{2B4D1304-0285-4ECA-BFD4-4286C354030A}"/>
              </a:ext>
            </a:extLst>
          </p:cNvPr>
          <p:cNvSpPr>
            <a:spLocks noGrp="1"/>
          </p:cNvSpPr>
          <p:nvPr>
            <p:ph type="ftr" sz="quarter" idx="11"/>
          </p:nvPr>
        </p:nvSpPr>
        <p:spPr/>
        <p:txBody>
          <a:bodyPr/>
          <a:lstStyle/>
          <a:p>
            <a:pPr defTabSz="914377" fontAlgn="base">
              <a:spcBef>
                <a:spcPct val="0"/>
              </a:spcBef>
              <a:spcAft>
                <a:spcPct val="0"/>
              </a:spcAft>
              <a:defRPr/>
            </a:pPr>
            <a:r>
              <a:rPr lang="en-GB" sz="675">
                <a:solidFill>
                  <a:srgbClr val="000000"/>
                </a:solidFill>
              </a:rPr>
              <a:t>Mastering Number 2021/2022</a:t>
            </a:r>
          </a:p>
        </p:txBody>
      </p:sp>
      <p:sp>
        <p:nvSpPr>
          <p:cNvPr id="6" name="Slide Number Placeholder 5">
            <a:extLst>
              <a:ext uri="{FF2B5EF4-FFF2-40B4-BE49-F238E27FC236}">
                <a16:creationId xmlns:a16="http://schemas.microsoft.com/office/drawing/2014/main" id="{C087EC8F-E4E5-4461-ABCB-AB926E451749}"/>
              </a:ext>
            </a:extLst>
          </p:cNvPr>
          <p:cNvSpPr>
            <a:spLocks noGrp="1"/>
          </p:cNvSpPr>
          <p:nvPr>
            <p:ph type="sldNum" sz="quarter" idx="12"/>
          </p:nvPr>
        </p:nvSpPr>
        <p:spPr/>
        <p:txBody>
          <a:bodyPr/>
          <a:lstStyle/>
          <a:p>
            <a:pPr defTabSz="914377" fontAlgn="base">
              <a:spcBef>
                <a:spcPct val="0"/>
              </a:spcBef>
              <a:spcAft>
                <a:spcPct val="0"/>
              </a:spcAft>
              <a:defRPr/>
            </a:pPr>
            <a:fld id="{4842CEEE-46D8-4902-AD29-CBFFF8B3C125}" type="slidenum">
              <a:rPr lang="en-GB" sz="675" smtClean="0">
                <a:solidFill>
                  <a:srgbClr val="000000"/>
                </a:solidFill>
              </a:rPr>
              <a:pPr defTabSz="914377" fontAlgn="base">
                <a:spcBef>
                  <a:spcPct val="0"/>
                </a:spcBef>
                <a:spcAft>
                  <a:spcPct val="0"/>
                </a:spcAft>
                <a:defRPr/>
              </a:pPr>
              <a:t>‹#›</a:t>
            </a:fld>
            <a:endParaRPr lang="en-GB" sz="675">
              <a:solidFill>
                <a:srgbClr val="000000"/>
              </a:solidFill>
            </a:endParaRPr>
          </a:p>
        </p:txBody>
      </p:sp>
      <p:sp>
        <p:nvSpPr>
          <p:cNvPr id="2" name="Rectangle 1">
            <a:extLst>
              <a:ext uri="{FF2B5EF4-FFF2-40B4-BE49-F238E27FC236}">
                <a16:creationId xmlns:a16="http://schemas.microsoft.com/office/drawing/2014/main" id="{8B1C19FB-182F-456C-9758-0F1332559460}"/>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7" name="Rectangle 6">
            <a:extLst>
              <a:ext uri="{FF2B5EF4-FFF2-40B4-BE49-F238E27FC236}">
                <a16:creationId xmlns:a16="http://schemas.microsoft.com/office/drawing/2014/main" id="{6731C5EB-094E-4C53-8DA7-71DBA860C3F4}"/>
              </a:ext>
            </a:extLst>
          </p:cNvPr>
          <p:cNvSpPr/>
          <p:nvPr userDrawn="1"/>
        </p:nvSpPr>
        <p:spPr>
          <a:xfrm>
            <a:off x="0" y="0"/>
            <a:ext cx="12192000" cy="6858000"/>
          </a:xfrm>
          <a:prstGeom prst="rect">
            <a:avLst/>
          </a:prstGeom>
          <a:solidFill>
            <a:schemeClr val="accent5">
              <a:lumMod val="20000"/>
              <a:lumOff val="8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Tree>
    <p:extLst>
      <p:ext uri="{BB962C8B-B14F-4D97-AF65-F5344CB8AC3E}">
        <p14:creationId xmlns:p14="http://schemas.microsoft.com/office/powerpoint/2010/main" val="131292717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p:blipFill>
        <p:spPr bwMode="auto">
          <a:xfrm>
            <a:off x="-18345" y="-157162"/>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76999"/>
          </a:xfrm>
          <a:prstGeom prst="rect">
            <a:avLst/>
          </a:prstGeom>
          <a:noFill/>
        </p:spPr>
        <p:txBody>
          <a:bodyPr wrap="square" rtlCol="0">
            <a:spAutoFit/>
          </a:bodyPr>
          <a:lstStyle/>
          <a:p>
            <a:pPr>
              <a:buNone/>
            </a:pPr>
            <a:r>
              <a:rPr lang="en-GB" sz="1200" b="1" kern="1200" dirty="0">
                <a:solidFill>
                  <a:srgbClr val="FBF5D4"/>
                </a:solidFill>
                <a:latin typeface="Arial" panose="020B0604020202020204" pitchFamily="34" charset="0"/>
                <a:ea typeface="+mn-ea"/>
                <a:cs typeface="Arial" panose="020B0604020202020204" pitchFamily="34" charset="0"/>
              </a:rPr>
              <a:t>Curriculum Prioritisation for Primary Maths</a:t>
            </a:r>
          </a:p>
        </p:txBody>
      </p:sp>
      <p:cxnSp>
        <p:nvCxnSpPr>
          <p:cNvPr id="19" name="Straight Connector 18">
            <a:extLst>
              <a:ext uri="{FF2B5EF4-FFF2-40B4-BE49-F238E27FC236}">
                <a16:creationId xmlns:a16="http://schemas.microsoft.com/office/drawing/2014/main" id="{D3AA9D4F-8E41-47F9-A6BB-0AF636DA0770}"/>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EC602C34-F685-413D-92B3-920B5E843FF0}"/>
              </a:ext>
            </a:extLst>
          </p:cNvPr>
          <p:cNvSpPr txBox="1"/>
          <p:nvPr userDrawn="1"/>
        </p:nvSpPr>
        <p:spPr>
          <a:xfrm>
            <a:off x="609593" y="707820"/>
            <a:ext cx="6172200" cy="261610"/>
          </a:xfrm>
          <a:prstGeom prst="rect">
            <a:avLst/>
          </a:prstGeom>
          <a:noFill/>
        </p:spPr>
        <p:txBody>
          <a:bodyPr wrap="square">
            <a:spAutoFit/>
          </a:bodyPr>
          <a:lstStyle/>
          <a:p>
            <a:r>
              <a:rPr lang="en-GB" sz="1100" b="1" i="0" dirty="0">
                <a:solidFill>
                  <a:srgbClr val="FBF5D4"/>
                </a:solidFill>
                <a:effectLst/>
                <a:latin typeface="Arial" panose="020B0604020202020204" pitchFamily="34" charset="0"/>
                <a:cs typeface="Arial" panose="020B0604020202020204" pitchFamily="34" charset="0"/>
              </a:rPr>
              <a:t>A term-by-term framework to support planning and teaching</a:t>
            </a:r>
            <a:endParaRPr lang="en-GB" sz="1100" b="1" dirty="0">
              <a:solidFill>
                <a:srgbClr val="FBF5D4"/>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057031D2-8649-4B2E-BCAE-8A353FB07BDF}"/>
              </a:ext>
            </a:extLst>
          </p:cNvPr>
          <p:cNvSpPr txBox="1"/>
          <p:nvPr userDrawn="1"/>
        </p:nvSpPr>
        <p:spPr>
          <a:xfrm>
            <a:off x="699934" y="5435709"/>
            <a:ext cx="1960139" cy="276999"/>
          </a:xfrm>
          <a:prstGeom prst="rect">
            <a:avLst/>
          </a:prstGeom>
          <a:noFill/>
        </p:spPr>
        <p:txBody>
          <a:bodyPr wrap="square" rtlCol="0">
            <a:spAutoFit/>
          </a:bodyPr>
          <a:lstStyle/>
          <a:p>
            <a:pPr>
              <a:buNone/>
            </a:pPr>
            <a:r>
              <a:rPr lang="en-GB" sz="1200" b="1" noProof="0" dirty="0">
                <a:solidFill>
                  <a:schemeClr val="bg1"/>
                </a:solidFill>
                <a:latin typeface="Arial" panose="020B0604020202020204" pitchFamily="34" charset="0"/>
                <a:cs typeface="Arial" panose="020B0604020202020204" pitchFamily="34" charset="0"/>
              </a:rPr>
              <a:t>Summer 2021</a:t>
            </a:r>
            <a:endParaRPr lang="en-GB" sz="1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189876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141663"/>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8" name="Footer Placeholder 9">
            <a:extLst>
              <a:ext uri="{FF2B5EF4-FFF2-40B4-BE49-F238E27FC236}">
                <a16:creationId xmlns:a16="http://schemas.microsoft.com/office/drawing/2014/main" id="{E8E35F7C-59D1-4344-B45A-A3380FD02D0A}"/>
              </a:ext>
            </a:extLst>
          </p:cNvPr>
          <p:cNvSpPr>
            <a:spLocks noGrp="1" noChangeArrowheads="1"/>
          </p:cNvSpPr>
          <p:nvPr>
            <p:ph type="ftr" sz="quarter" idx="11"/>
          </p:nvPr>
        </p:nvSpPr>
        <p:spPr>
          <a:xfrm>
            <a:off x="-1" y="6356350"/>
            <a:ext cx="12191999" cy="365125"/>
          </a:xfrm>
        </p:spPr>
        <p:txBody>
          <a:bodyPr/>
          <a:lstStyle>
            <a:lvl1pPr>
              <a:defRPr sz="1100">
                <a:latin typeface="Arial" panose="020B0604020202020204" pitchFamily="34" charset="0"/>
                <a:cs typeface="Arial" panose="020B0604020202020204" pitchFamily="34" charset="0"/>
              </a:defRPr>
            </a:lvl1pPr>
          </a:lstStyle>
          <a:p>
            <a:pPr>
              <a:defRPr/>
            </a:pPr>
            <a:r>
              <a:rPr lang="en-GB" dirty="0"/>
              <a:t>Curriculum Prioritisation for Primary Maths</a:t>
            </a:r>
          </a:p>
        </p:txBody>
      </p:sp>
    </p:spTree>
    <p:extLst>
      <p:ext uri="{BB962C8B-B14F-4D97-AF65-F5344CB8AC3E}">
        <p14:creationId xmlns:p14="http://schemas.microsoft.com/office/powerpoint/2010/main" val="29321375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141663"/>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8" name="Footer Placeholder 9">
            <a:extLst>
              <a:ext uri="{FF2B5EF4-FFF2-40B4-BE49-F238E27FC236}">
                <a16:creationId xmlns:a16="http://schemas.microsoft.com/office/drawing/2014/main" id="{E8E35F7C-59D1-4344-B45A-A3380FD02D0A}"/>
              </a:ext>
            </a:extLst>
          </p:cNvPr>
          <p:cNvSpPr>
            <a:spLocks noGrp="1" noChangeArrowheads="1"/>
          </p:cNvSpPr>
          <p:nvPr>
            <p:ph type="ftr" sz="quarter" idx="11"/>
          </p:nvPr>
        </p:nvSpPr>
        <p:spPr>
          <a:xfrm>
            <a:off x="-1" y="6356350"/>
            <a:ext cx="12191999" cy="365125"/>
          </a:xfrm>
        </p:spPr>
        <p:txBody>
          <a:bodyPr/>
          <a:lstStyle>
            <a:lvl1pPr>
              <a:defRPr sz="1100">
                <a:latin typeface="Arial" panose="020B0604020202020204" pitchFamily="34" charset="0"/>
                <a:cs typeface="Arial" panose="020B0604020202020204" pitchFamily="34" charset="0"/>
              </a:defRPr>
            </a:lvl1pPr>
          </a:lstStyle>
          <a:p>
            <a:pPr>
              <a:defRPr/>
            </a:pPr>
            <a:r>
              <a:rPr lang="en-GB" dirty="0"/>
              <a:t>Curriculum Prioritisation for Primary Maths</a:t>
            </a:r>
          </a:p>
        </p:txBody>
      </p:sp>
    </p:spTree>
    <p:extLst>
      <p:ext uri="{BB962C8B-B14F-4D97-AF65-F5344CB8AC3E}">
        <p14:creationId xmlns:p14="http://schemas.microsoft.com/office/powerpoint/2010/main" val="2066345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141663"/>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8" name="Footer Placeholder 9">
            <a:extLst>
              <a:ext uri="{FF2B5EF4-FFF2-40B4-BE49-F238E27FC236}">
                <a16:creationId xmlns:a16="http://schemas.microsoft.com/office/drawing/2014/main" id="{E8E35F7C-59D1-4344-B45A-A3380FD02D0A}"/>
              </a:ext>
            </a:extLst>
          </p:cNvPr>
          <p:cNvSpPr>
            <a:spLocks noGrp="1" noChangeArrowheads="1"/>
          </p:cNvSpPr>
          <p:nvPr>
            <p:ph type="ftr" sz="quarter" idx="11"/>
          </p:nvPr>
        </p:nvSpPr>
        <p:spPr>
          <a:xfrm>
            <a:off x="-1" y="6356350"/>
            <a:ext cx="12191999" cy="365125"/>
          </a:xfrm>
        </p:spPr>
        <p:txBody>
          <a:bodyPr/>
          <a:lstStyle>
            <a:lvl1pPr>
              <a:defRPr sz="1100">
                <a:latin typeface="Arial" panose="020B0604020202020204" pitchFamily="34" charset="0"/>
                <a:cs typeface="Arial" panose="020B0604020202020204" pitchFamily="34" charset="0"/>
              </a:defRPr>
            </a:lvl1pPr>
          </a:lstStyle>
          <a:p>
            <a:pPr>
              <a:defRPr/>
            </a:pPr>
            <a:r>
              <a:rPr lang="en-GB" dirty="0"/>
              <a:t>Curriculum Prioritisation for Primary Maths</a:t>
            </a:r>
          </a:p>
        </p:txBody>
      </p:sp>
      <p:graphicFrame>
        <p:nvGraphicFramePr>
          <p:cNvPr id="5" name="Table 10">
            <a:extLst>
              <a:ext uri="{FF2B5EF4-FFF2-40B4-BE49-F238E27FC236}">
                <a16:creationId xmlns:a16="http://schemas.microsoft.com/office/drawing/2014/main" id="{8703DAC1-0D09-4FCA-8F8E-26F6D721539C}"/>
              </a:ext>
            </a:extLst>
          </p:cNvPr>
          <p:cNvGraphicFramePr>
            <a:graphicFrameLocks noGrp="1"/>
          </p:cNvGraphicFramePr>
          <p:nvPr userDrawn="1">
            <p:extLst>
              <p:ext uri="{D42A27DB-BD31-4B8C-83A1-F6EECF244321}">
                <p14:modId xmlns:p14="http://schemas.microsoft.com/office/powerpoint/2010/main" val="139010411"/>
              </p:ext>
            </p:extLst>
          </p:nvPr>
        </p:nvGraphicFramePr>
        <p:xfrm>
          <a:off x="594008" y="1097547"/>
          <a:ext cx="11140162" cy="1978162"/>
        </p:xfrm>
        <a:graphic>
          <a:graphicData uri="http://schemas.openxmlformats.org/drawingml/2006/table">
            <a:tbl>
              <a:tblPr firstRow="1" bandRow="1">
                <a:tableStyleId>{5C22544A-7EE6-4342-B048-85BDC9FD1C3A}</a:tableStyleId>
              </a:tblPr>
              <a:tblGrid>
                <a:gridCol w="11140162">
                  <a:extLst>
                    <a:ext uri="{9D8B030D-6E8A-4147-A177-3AD203B41FA5}">
                      <a16:colId xmlns:a16="http://schemas.microsoft.com/office/drawing/2014/main" val="1060325041"/>
                    </a:ext>
                  </a:extLst>
                </a:gridCol>
              </a:tblGrid>
              <a:tr h="519980">
                <a:tc>
                  <a:txBody>
                    <a:bodyPr/>
                    <a:lstStyle/>
                    <a:p>
                      <a:pPr algn="l"/>
                      <a:endParaRPr lang="en-GB" sz="2000" dirty="0">
                        <a:latin typeface="Arial" panose="020B0604020202020204" pitchFamily="34" charset="0"/>
                        <a:cs typeface="Arial" panose="020B0604020202020204" pitchFamily="34" charset="0"/>
                      </a:endParaRPr>
                    </a:p>
                  </a:txBody>
                  <a:tcPr anchor="ctr">
                    <a:solidFill>
                      <a:srgbClr val="327473"/>
                    </a:solidFill>
                  </a:tcPr>
                </a:tc>
                <a:extLst>
                  <a:ext uri="{0D108BD9-81ED-4DB2-BD59-A6C34878D82A}">
                    <a16:rowId xmlns:a16="http://schemas.microsoft.com/office/drawing/2014/main" val="2928509842"/>
                  </a:ext>
                </a:extLst>
              </a:tr>
              <a:tr h="1458182">
                <a:tc>
                  <a:txBody>
                    <a:bodyPr/>
                    <a:lstStyle/>
                    <a:p>
                      <a:endParaRPr lang="en-GB" sz="2000" b="1" dirty="0">
                        <a:solidFill>
                          <a:schemeClr val="tx1">
                            <a:lumMod val="65000"/>
                            <a:lumOff val="35000"/>
                          </a:schemeClr>
                        </a:solidFill>
                        <a:latin typeface="Arial" panose="020B0604020202020204" pitchFamily="34" charset="0"/>
                        <a:cs typeface="Arial" panose="020B0604020202020204" pitchFamily="34" charset="0"/>
                      </a:endParaRPr>
                    </a:p>
                  </a:txBody>
                  <a:tcPr anchor="ctr">
                    <a:solidFill>
                      <a:srgbClr val="E5F3F2"/>
                    </a:solidFill>
                  </a:tcPr>
                </a:tc>
                <a:extLst>
                  <a:ext uri="{0D108BD9-81ED-4DB2-BD59-A6C34878D82A}">
                    <a16:rowId xmlns:a16="http://schemas.microsoft.com/office/drawing/2014/main" val="3470628804"/>
                  </a:ext>
                </a:extLst>
              </a:tr>
            </a:tbl>
          </a:graphicData>
        </a:graphic>
      </p:graphicFrame>
      <p:sp>
        <p:nvSpPr>
          <p:cNvPr id="13" name="Text Placeholder 12">
            <a:extLst>
              <a:ext uri="{FF2B5EF4-FFF2-40B4-BE49-F238E27FC236}">
                <a16:creationId xmlns:a16="http://schemas.microsoft.com/office/drawing/2014/main" id="{0396C834-C60B-4D4B-9CE7-C48E02B24E92}"/>
              </a:ext>
            </a:extLst>
          </p:cNvPr>
          <p:cNvSpPr>
            <a:spLocks noGrp="1"/>
          </p:cNvSpPr>
          <p:nvPr>
            <p:ph type="body" sz="quarter" idx="12"/>
          </p:nvPr>
        </p:nvSpPr>
        <p:spPr>
          <a:xfrm>
            <a:off x="698269" y="1789113"/>
            <a:ext cx="10653944" cy="784225"/>
          </a:xfrm>
        </p:spPr>
        <p:txBody>
          <a:bodyPr/>
          <a:lstStyle/>
          <a:p>
            <a:pPr lvl="0"/>
            <a:r>
              <a:rPr lang="en-US" dirty="0"/>
              <a:t>Click to edit Master text styles</a:t>
            </a:r>
          </a:p>
        </p:txBody>
      </p:sp>
      <p:sp>
        <p:nvSpPr>
          <p:cNvPr id="17" name="Text Placeholder 16">
            <a:extLst>
              <a:ext uri="{FF2B5EF4-FFF2-40B4-BE49-F238E27FC236}">
                <a16:creationId xmlns:a16="http://schemas.microsoft.com/office/drawing/2014/main" id="{F32E35AE-674A-4CFB-A6EA-9851D7911725}"/>
              </a:ext>
            </a:extLst>
          </p:cNvPr>
          <p:cNvSpPr>
            <a:spLocks noGrp="1"/>
          </p:cNvSpPr>
          <p:nvPr>
            <p:ph type="body" sz="quarter" idx="13"/>
          </p:nvPr>
        </p:nvSpPr>
        <p:spPr>
          <a:xfrm>
            <a:off x="698269" y="1189038"/>
            <a:ext cx="10653944" cy="315912"/>
          </a:xfrm>
        </p:spPr>
        <p:txBody>
          <a:bodyPr/>
          <a:lstStyle>
            <a:lvl1pPr>
              <a:defRPr b="1">
                <a:solidFill>
                  <a:schemeClr val="bg1"/>
                </a:solidFill>
              </a:defRPr>
            </a:lvl1pPr>
          </a:lstStyle>
          <a:p>
            <a:pPr lvl="0"/>
            <a:r>
              <a:rPr lang="en-US" dirty="0"/>
              <a:t>Click to edit Master text styles</a:t>
            </a:r>
          </a:p>
        </p:txBody>
      </p:sp>
      <p:sp>
        <p:nvSpPr>
          <p:cNvPr id="19" name="TextBox 18">
            <a:extLst>
              <a:ext uri="{FF2B5EF4-FFF2-40B4-BE49-F238E27FC236}">
                <a16:creationId xmlns:a16="http://schemas.microsoft.com/office/drawing/2014/main" id="{9153B39E-7C33-4C5E-BBB2-AE7BBB524528}"/>
              </a:ext>
            </a:extLst>
          </p:cNvPr>
          <p:cNvSpPr txBox="1"/>
          <p:nvPr userDrawn="1"/>
        </p:nvSpPr>
        <p:spPr>
          <a:xfrm>
            <a:off x="594007" y="3486800"/>
            <a:ext cx="11140161" cy="394210"/>
          </a:xfrm>
          <a:prstGeom prst="rect">
            <a:avLst/>
          </a:prstGeom>
          <a:noFill/>
        </p:spPr>
        <p:txBody>
          <a:bodyPr wrap="square">
            <a:spAutoFit/>
          </a:body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b="0" i="0" u="none" strike="noStrike" kern="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The following slides have been collated to support the teaching of this outcome.</a:t>
            </a:r>
            <a:endParaRPr lang="en-GB" kern="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21" name="Text Placeholder 20">
            <a:extLst>
              <a:ext uri="{FF2B5EF4-FFF2-40B4-BE49-F238E27FC236}">
                <a16:creationId xmlns:a16="http://schemas.microsoft.com/office/drawing/2014/main" id="{DA156B4A-F0F3-4E38-A0C7-379476798FA5}"/>
              </a:ext>
            </a:extLst>
          </p:cNvPr>
          <p:cNvSpPr>
            <a:spLocks noGrp="1"/>
          </p:cNvSpPr>
          <p:nvPr>
            <p:ph type="body" sz="quarter" idx="14"/>
          </p:nvPr>
        </p:nvSpPr>
        <p:spPr>
          <a:xfrm>
            <a:off x="593725" y="233363"/>
            <a:ext cx="11141075" cy="393700"/>
          </a:xfrm>
        </p:spPr>
        <p:txBody>
          <a:bodyPr/>
          <a:lstStyle>
            <a:lvl1pPr>
              <a:defRPr b="1">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30318223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3_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141663"/>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246063"/>
            <a:ext cx="11140163" cy="426170"/>
          </a:xfrm>
          <a:prstGeom prst="rect">
            <a:avLst/>
          </a:prstGeom>
        </p:spPr>
        <p:txBody>
          <a:bodyPr>
            <a:normAutofit/>
          </a:bodyPr>
          <a:lstStyle>
            <a:lvl1pPr algn="l">
              <a:defRPr sz="24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8" name="Footer Placeholder 9">
            <a:extLst>
              <a:ext uri="{FF2B5EF4-FFF2-40B4-BE49-F238E27FC236}">
                <a16:creationId xmlns:a16="http://schemas.microsoft.com/office/drawing/2014/main" id="{E8E35F7C-59D1-4344-B45A-A3380FD02D0A}"/>
              </a:ext>
            </a:extLst>
          </p:cNvPr>
          <p:cNvSpPr>
            <a:spLocks noGrp="1" noChangeArrowheads="1"/>
          </p:cNvSpPr>
          <p:nvPr>
            <p:ph type="ftr" sz="quarter" idx="11"/>
          </p:nvPr>
        </p:nvSpPr>
        <p:spPr>
          <a:xfrm>
            <a:off x="-1" y="6356350"/>
            <a:ext cx="12191999" cy="365125"/>
          </a:xfrm>
        </p:spPr>
        <p:txBody>
          <a:bodyPr/>
          <a:lstStyle>
            <a:lvl1pPr>
              <a:defRPr sz="1100">
                <a:latin typeface="Arial" panose="020B0604020202020204" pitchFamily="34" charset="0"/>
                <a:cs typeface="Arial" panose="020B0604020202020204" pitchFamily="34" charset="0"/>
              </a:defRPr>
            </a:lvl1pPr>
          </a:lstStyle>
          <a:p>
            <a:pPr>
              <a:defRPr/>
            </a:pPr>
            <a:r>
              <a:rPr lang="en-GB" dirty="0"/>
              <a:t>Curriculum Prioritisation for Primary Maths</a:t>
            </a:r>
          </a:p>
        </p:txBody>
      </p:sp>
      <p:sp>
        <p:nvSpPr>
          <p:cNvPr id="7" name="Picture Placeholder 4">
            <a:extLst>
              <a:ext uri="{FF2B5EF4-FFF2-40B4-BE49-F238E27FC236}">
                <a16:creationId xmlns:a16="http://schemas.microsoft.com/office/drawing/2014/main" id="{9B5E70AC-97E0-4B9F-B2F7-C3D62444AE86}"/>
              </a:ext>
            </a:extLst>
          </p:cNvPr>
          <p:cNvSpPr>
            <a:spLocks noGrp="1"/>
          </p:cNvSpPr>
          <p:nvPr>
            <p:ph type="pic" sz="quarter" idx="12"/>
          </p:nvPr>
        </p:nvSpPr>
        <p:spPr>
          <a:xfrm>
            <a:off x="594008" y="1039018"/>
            <a:ext cx="3395663" cy="4779963"/>
          </a:xfrm>
          <a:ln>
            <a:solidFill>
              <a:schemeClr val="tx2"/>
            </a:solidFill>
          </a:ln>
          <a:effectLst>
            <a:outerShdw blurRad="50800" dist="38100" dir="2700000" algn="tl" rotWithShape="0">
              <a:prstClr val="black">
                <a:alpha val="40000"/>
              </a:prstClr>
            </a:outerShdw>
          </a:effectLst>
        </p:spPr>
        <p:txBody>
          <a:bodyPr/>
          <a:lstStyle>
            <a:lvl1pPr algn="l">
              <a:defRPr/>
            </a:lvl1pPr>
          </a:lstStyle>
          <a:p>
            <a:endParaRPr lang="en-GB"/>
          </a:p>
        </p:txBody>
      </p:sp>
    </p:spTree>
    <p:extLst>
      <p:ext uri="{BB962C8B-B14F-4D97-AF65-F5344CB8AC3E}">
        <p14:creationId xmlns:p14="http://schemas.microsoft.com/office/powerpoint/2010/main" val="13754456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1/23/2026</a:t>
            </a:fld>
            <a:endParaRPr lang="en-US"/>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6F15528-21DE-4FAA-801E-634DDDAF4B2B}" type="slidenum">
              <a:rPr lang="en-GB" smtClean="0"/>
              <a:t>‹#›</a:t>
            </a:fld>
            <a:endParaRPr lang="en-GB"/>
          </a:p>
        </p:txBody>
      </p:sp>
    </p:spTree>
    <p:extLst>
      <p:ext uri="{BB962C8B-B14F-4D97-AF65-F5344CB8AC3E}">
        <p14:creationId xmlns:p14="http://schemas.microsoft.com/office/powerpoint/2010/main" val="236060534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p:blipFill>
        <p:spPr bwMode="auto">
          <a:xfrm>
            <a:off x="-12182" y="-157162"/>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Straight Connector 18">
            <a:extLst>
              <a:ext uri="{FF2B5EF4-FFF2-40B4-BE49-F238E27FC236}">
                <a16:creationId xmlns:a16="http://schemas.microsoft.com/office/drawing/2014/main" id="{D3AA9D4F-8E41-47F9-A6BB-0AF636DA0770}"/>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6A3742DC-69C4-4F77-88B0-BC9AA167A183}"/>
              </a:ext>
            </a:extLst>
          </p:cNvPr>
          <p:cNvSpPr txBox="1"/>
          <p:nvPr userDrawn="1"/>
        </p:nvSpPr>
        <p:spPr>
          <a:xfrm>
            <a:off x="609593" y="1737534"/>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cxnSp>
        <p:nvCxnSpPr>
          <p:cNvPr id="22" name="Straight Connector 21">
            <a:extLst>
              <a:ext uri="{FF2B5EF4-FFF2-40B4-BE49-F238E27FC236}">
                <a16:creationId xmlns:a16="http://schemas.microsoft.com/office/drawing/2014/main" id="{0A1553F0-5310-40B6-862E-E108F136F4E5}"/>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7C7EAB1C-AC38-4D05-ABAC-DDDBF36A7F1B}"/>
              </a:ext>
            </a:extLst>
          </p:cNvPr>
          <p:cNvSpPr txBox="1"/>
          <p:nvPr userDrawn="1"/>
        </p:nvSpPr>
        <p:spPr>
          <a:xfrm>
            <a:off x="699934" y="5435709"/>
            <a:ext cx="1960139" cy="276999"/>
          </a:xfrm>
          <a:prstGeom prst="rect">
            <a:avLst/>
          </a:prstGeom>
          <a:noFill/>
        </p:spPr>
        <p:txBody>
          <a:bodyPr wrap="square" rtlCol="0">
            <a:spAutoFit/>
          </a:bodyPr>
          <a:lstStyle/>
          <a:p>
            <a:pPr>
              <a:buNone/>
            </a:pPr>
            <a:r>
              <a:rPr lang="en-GB" sz="1200" b="1" noProof="0" dirty="0">
                <a:solidFill>
                  <a:schemeClr val="bg1"/>
                </a:solidFill>
                <a:latin typeface="Arial" panose="020B0604020202020204" pitchFamily="34" charset="0"/>
                <a:cs typeface="Arial" panose="020B0604020202020204" pitchFamily="34" charset="0"/>
              </a:rPr>
              <a:t>Summer 2021</a:t>
            </a:r>
            <a:endParaRPr lang="en-GB" sz="1200" b="1" dirty="0">
              <a:solidFill>
                <a:schemeClr val="bg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76B7A6AA-0784-4D20-870B-744E2DBBF2B5}"/>
              </a:ext>
            </a:extLst>
          </p:cNvPr>
          <p:cNvSpPr txBox="1"/>
          <p:nvPr userDrawn="1"/>
        </p:nvSpPr>
        <p:spPr>
          <a:xfrm>
            <a:off x="609593" y="481364"/>
            <a:ext cx="5557355" cy="276999"/>
          </a:xfrm>
          <a:prstGeom prst="rect">
            <a:avLst/>
          </a:prstGeom>
          <a:noFill/>
        </p:spPr>
        <p:txBody>
          <a:bodyPr wrap="square" rtlCol="0">
            <a:spAutoFit/>
          </a:bodyPr>
          <a:lstStyle/>
          <a:p>
            <a:pPr>
              <a:buNone/>
            </a:pPr>
            <a:r>
              <a:rPr lang="en-GB" sz="1200" b="1" kern="1200" dirty="0">
                <a:solidFill>
                  <a:srgbClr val="FBF5D4"/>
                </a:solidFill>
                <a:latin typeface="Arial" panose="020B0604020202020204" pitchFamily="34" charset="0"/>
                <a:ea typeface="+mn-ea"/>
                <a:cs typeface="Arial" panose="020B0604020202020204" pitchFamily="34" charset="0"/>
              </a:rPr>
              <a:t>Curriculum Prioritisation for Primary Maths</a:t>
            </a:r>
          </a:p>
        </p:txBody>
      </p:sp>
      <p:sp>
        <p:nvSpPr>
          <p:cNvPr id="12" name="TextBox 11">
            <a:extLst>
              <a:ext uri="{FF2B5EF4-FFF2-40B4-BE49-F238E27FC236}">
                <a16:creationId xmlns:a16="http://schemas.microsoft.com/office/drawing/2014/main" id="{FEC4B950-A61F-4437-AC63-6DD156086E7C}"/>
              </a:ext>
            </a:extLst>
          </p:cNvPr>
          <p:cNvSpPr txBox="1"/>
          <p:nvPr userDrawn="1"/>
        </p:nvSpPr>
        <p:spPr>
          <a:xfrm>
            <a:off x="609593" y="705834"/>
            <a:ext cx="6172200" cy="261610"/>
          </a:xfrm>
          <a:prstGeom prst="rect">
            <a:avLst/>
          </a:prstGeom>
          <a:noFill/>
        </p:spPr>
        <p:txBody>
          <a:bodyPr wrap="square">
            <a:spAutoFit/>
          </a:bodyPr>
          <a:lstStyle/>
          <a:p>
            <a:r>
              <a:rPr lang="en-GB" sz="1100" b="1" i="0" dirty="0">
                <a:solidFill>
                  <a:srgbClr val="FBF5D4"/>
                </a:solidFill>
                <a:effectLst/>
                <a:latin typeface="Arial" panose="020B0604020202020204" pitchFamily="34" charset="0"/>
                <a:cs typeface="Arial" panose="020B0604020202020204" pitchFamily="34" charset="0"/>
              </a:rPr>
              <a:t>A term-by-term framework to support planning and teaching</a:t>
            </a:r>
            <a:endParaRPr lang="en-GB" sz="1100" b="1" dirty="0">
              <a:solidFill>
                <a:srgbClr val="FBF5D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04886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147484"/>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a:xfrm>
            <a:off x="838200" y="6356350"/>
            <a:ext cx="2743200" cy="365125"/>
          </a:xfrm>
          <a:prstGeom prst="rect">
            <a:avLst/>
          </a:prstGeom>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sz="1100">
                <a:latin typeface="Arial" panose="020B0604020202020204" pitchFamily="34" charset="0"/>
                <a:cs typeface="Arial" panose="020B0604020202020204" pitchFamily="34" charset="0"/>
              </a:defRPr>
            </a:lvl1pPr>
          </a:lstStyle>
          <a:p>
            <a:pPr>
              <a:defRPr/>
            </a:pPr>
            <a:r>
              <a:rPr lang="en-GB"/>
              <a:t>Curriculum Prioritisation for Primary Maths</a:t>
            </a: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a:xfrm>
            <a:off x="8610600" y="6356350"/>
            <a:ext cx="2743200" cy="365125"/>
          </a:xfrm>
          <a:prstGeom prst="rect">
            <a:avLst/>
          </a:prstGeom>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8691600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2019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r>
              <a:rPr lang="en-US" dirty="0"/>
              <a:t>2.XX </a:t>
            </a:r>
            <a:r>
              <a:rPr lang="en-US" dirty="0" err="1"/>
              <a:t>xxxx</a:t>
            </a:r>
            <a:r>
              <a:rPr lang="en-GB" dirty="0"/>
              <a:t>	</a:t>
            </a:r>
            <a:r>
              <a:rPr lang="en-US" dirty="0">
                <a:solidFill>
                  <a:srgbClr val="00628C"/>
                </a:solidFill>
              </a:rPr>
              <a:t>Step 1:1</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2019 pilot</a:t>
            </a:r>
          </a:p>
        </p:txBody>
      </p:sp>
    </p:spTree>
    <p:extLst>
      <p:ext uri="{BB962C8B-B14F-4D97-AF65-F5344CB8AC3E}">
        <p14:creationId xmlns:p14="http://schemas.microsoft.com/office/powerpoint/2010/main" val="11147534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 Slide (B) - Network Collaborative Projec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DD892F0-43A9-44A6-9B1A-427B7D6FA34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572" y="2571"/>
            <a:ext cx="12187427" cy="6855427"/>
          </a:xfrm>
          <a:prstGeom prst="rect">
            <a:avLst/>
          </a:prstGeom>
        </p:spPr>
      </p:pic>
      <p:sp>
        <p:nvSpPr>
          <p:cNvPr id="2" name="Title 1"/>
          <p:cNvSpPr>
            <a:spLocks noGrp="1"/>
          </p:cNvSpPr>
          <p:nvPr>
            <p:ph type="title" hasCustomPrompt="1"/>
          </p:nvPr>
        </p:nvSpPr>
        <p:spPr>
          <a:xfrm>
            <a:off x="437967" y="1669004"/>
            <a:ext cx="11189069" cy="745726"/>
          </a:xfrm>
        </p:spPr>
        <p:txBody>
          <a:bodyPr>
            <a:noAutofit/>
          </a:bodyPr>
          <a:lstStyle>
            <a:lvl1pPr>
              <a:defRPr sz="4800" b="1">
                <a:solidFill>
                  <a:srgbClr val="585858"/>
                </a:solidFill>
                <a:latin typeface="Century Gothic" panose="020B0502020202020204" pitchFamily="34" charset="0"/>
              </a:defRPr>
            </a:lvl1pPr>
          </a:lstStyle>
          <a:p>
            <a:r>
              <a:rPr lang="en-US" dirty="0"/>
              <a:t>Insert title here</a:t>
            </a:r>
          </a:p>
        </p:txBody>
      </p:sp>
      <p:sp>
        <p:nvSpPr>
          <p:cNvPr id="3" name="Content Placeholder 2"/>
          <p:cNvSpPr>
            <a:spLocks noGrp="1"/>
          </p:cNvSpPr>
          <p:nvPr>
            <p:ph idx="1" hasCustomPrompt="1"/>
          </p:nvPr>
        </p:nvSpPr>
        <p:spPr>
          <a:xfrm>
            <a:off x="437967" y="2432484"/>
            <a:ext cx="11207933" cy="514905"/>
          </a:xfrm>
        </p:spPr>
        <p:txBody>
          <a:bodyPr>
            <a:normAutofit/>
          </a:bodyPr>
          <a:lstStyle>
            <a:lvl1pPr marL="0" indent="0">
              <a:buNone/>
              <a:defRPr sz="3200">
                <a:solidFill>
                  <a:srgbClr val="585858"/>
                </a:solidFill>
                <a:latin typeface="Century Gothic" panose="020B0502020202020204" pitchFamily="34" charset="0"/>
              </a:defRPr>
            </a:lvl1pPr>
            <a:lvl2pPr>
              <a:defRPr sz="2000">
                <a:solidFill>
                  <a:schemeClr val="bg2">
                    <a:lumMod val="10000"/>
                  </a:schemeClr>
                </a:solidFill>
              </a:defRPr>
            </a:lvl2pPr>
            <a:lvl3pPr>
              <a:defRPr sz="1800">
                <a:solidFill>
                  <a:schemeClr val="bg2">
                    <a:lumMod val="10000"/>
                  </a:schemeClr>
                </a:solidFill>
              </a:defRPr>
            </a:lvl3pPr>
            <a:lvl4pPr>
              <a:defRPr sz="1600">
                <a:solidFill>
                  <a:schemeClr val="bg2">
                    <a:lumMod val="10000"/>
                  </a:schemeClr>
                </a:solidFill>
              </a:defRPr>
            </a:lvl4pPr>
            <a:lvl5pPr>
              <a:defRPr sz="1600">
                <a:solidFill>
                  <a:schemeClr val="bg2">
                    <a:lumMod val="10000"/>
                  </a:schemeClr>
                </a:solidFill>
              </a:defRPr>
            </a:lvl5pPr>
          </a:lstStyle>
          <a:p>
            <a:pPr lvl="0"/>
            <a:r>
              <a:rPr lang="en-US" dirty="0"/>
              <a:t>Insert sub title here</a:t>
            </a:r>
          </a:p>
        </p:txBody>
      </p:sp>
      <p:sp>
        <p:nvSpPr>
          <p:cNvPr id="7" name="Text Placeholder 6">
            <a:extLst>
              <a:ext uri="{FF2B5EF4-FFF2-40B4-BE49-F238E27FC236}">
                <a16:creationId xmlns:a16="http://schemas.microsoft.com/office/drawing/2014/main" id="{02703969-C5B6-43E4-8718-FD1620105F73}"/>
              </a:ext>
            </a:extLst>
          </p:cNvPr>
          <p:cNvSpPr>
            <a:spLocks noGrp="1"/>
          </p:cNvSpPr>
          <p:nvPr>
            <p:ph type="body" sz="quarter" idx="12" hasCustomPrompt="1"/>
          </p:nvPr>
        </p:nvSpPr>
        <p:spPr>
          <a:xfrm>
            <a:off x="437965" y="5841943"/>
            <a:ext cx="7789521" cy="365125"/>
          </a:xfrm>
        </p:spPr>
        <p:txBody>
          <a:bodyPr>
            <a:noAutofit/>
          </a:bodyPr>
          <a:lstStyle>
            <a:lvl1pPr marL="0" indent="0">
              <a:buNone/>
              <a:defRPr sz="1800" u="sng">
                <a:solidFill>
                  <a:srgbClr val="585858"/>
                </a:solidFill>
                <a:latin typeface="Myriad Pro" panose="020B0503030403020204" pitchFamily="34" charset="0"/>
              </a:defRPr>
            </a:lvl1pPr>
          </a:lstStyle>
          <a:p>
            <a:pPr lvl="0"/>
            <a:r>
              <a:rPr lang="en-US" dirty="0"/>
              <a:t>Insert name(s) here</a:t>
            </a:r>
            <a:endParaRPr lang="en-GB" dirty="0"/>
          </a:p>
        </p:txBody>
      </p:sp>
      <p:sp>
        <p:nvSpPr>
          <p:cNvPr id="8" name="Rectangle 7">
            <a:extLst>
              <a:ext uri="{FF2B5EF4-FFF2-40B4-BE49-F238E27FC236}">
                <a16:creationId xmlns:a16="http://schemas.microsoft.com/office/drawing/2014/main" id="{9754DF86-E0B2-4412-8576-ABD9034C8AFA}"/>
              </a:ext>
            </a:extLst>
          </p:cNvPr>
          <p:cNvSpPr/>
          <p:nvPr userDrawn="1"/>
        </p:nvSpPr>
        <p:spPr>
          <a:xfrm>
            <a:off x="437964" y="6347473"/>
            <a:ext cx="8055005" cy="26930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srgbClr val="585858"/>
                </a:solidFill>
                <a:effectLst/>
                <a:uLnTx/>
                <a:uFillTx/>
                <a:latin typeface="Myriad Pro" panose="020B0503030403020204" pitchFamily="34" charset="0"/>
                <a:ea typeface="+mn-ea"/>
                <a:cs typeface="Arial"/>
              </a:rPr>
              <a:t>Maths Hubs NCPs 2023/24 | Project and Work Group materials </a:t>
            </a:r>
            <a:r>
              <a:rPr kumimoji="0" lang="en-GB" sz="1150" b="0" i="0" u="none" strike="noStrike" kern="1200" cap="none" spc="0" normalizeH="0" baseline="0" noProof="0" dirty="0">
                <a:ln>
                  <a:noFill/>
                </a:ln>
                <a:solidFill>
                  <a:srgbClr val="000000"/>
                </a:solidFill>
                <a:effectLst/>
                <a:uLnTx/>
                <a:uFillTx/>
                <a:latin typeface="Myriad Pro" panose="020B0503030403020204" pitchFamily="34" charset="0"/>
                <a:ea typeface="+mn-ea"/>
                <a:cs typeface="Arial"/>
              </a:rPr>
              <a:t>	                                </a:t>
            </a:r>
            <a:r>
              <a:rPr kumimoji="0" lang="en-GB" sz="1150" b="0" i="0" u="none" strike="noStrike" kern="1200" cap="none" spc="0" normalizeH="0" baseline="0" noProof="0" dirty="0">
                <a:ln>
                  <a:noFill/>
                </a:ln>
                <a:solidFill>
                  <a:srgbClr val="509DB9"/>
                </a:solidFill>
                <a:effectLst/>
                <a:uLnTx/>
                <a:uFillTx/>
                <a:latin typeface="Myriad Pro" panose="020B0503030403020204" pitchFamily="34" charset="0"/>
                <a:ea typeface="+mn-ea"/>
                <a:cs typeface="Arial"/>
                <a:hlinkClick r:id="rId4"/>
              </a:rPr>
              <a:t>ncetm.org.uk</a:t>
            </a:r>
            <a:endParaRPr kumimoji="0" lang="en-GB" sz="1150" b="0" i="0" u="none" strike="noStrike" kern="1200" cap="none" spc="0" normalizeH="0" baseline="0" noProof="0" dirty="0">
              <a:ln>
                <a:noFill/>
              </a:ln>
              <a:solidFill>
                <a:srgbClr val="0B4F73"/>
              </a:solidFill>
              <a:effectLst/>
              <a:uLnTx/>
              <a:uFillTx/>
              <a:latin typeface="Myriad Pro" panose="020B0503030403020204" pitchFamily="34" charset="0"/>
              <a:ea typeface="+mn-ea"/>
              <a:cs typeface="+mn-cs"/>
            </a:endParaRPr>
          </a:p>
        </p:txBody>
      </p:sp>
      <p:pic>
        <p:nvPicPr>
          <p:cNvPr id="9" name="Picture 8" descr="A picture containing drawing&#10;&#10;Description automatically generated">
            <a:extLst>
              <a:ext uri="{FF2B5EF4-FFF2-40B4-BE49-F238E27FC236}">
                <a16:creationId xmlns:a16="http://schemas.microsoft.com/office/drawing/2014/main" id="{7FCF752B-A56A-4195-B590-4D55B184F595}"/>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321800" y="431468"/>
            <a:ext cx="2305236" cy="584144"/>
          </a:xfrm>
          <a:prstGeom prst="rect">
            <a:avLst/>
          </a:prstGeom>
        </p:spPr>
      </p:pic>
      <p:pic>
        <p:nvPicPr>
          <p:cNvPr id="10" name="Picture 9" descr="A picture containing drawing, food&#10;&#10;Description automatically generated">
            <a:extLst>
              <a:ext uri="{FF2B5EF4-FFF2-40B4-BE49-F238E27FC236}">
                <a16:creationId xmlns:a16="http://schemas.microsoft.com/office/drawing/2014/main" id="{3D16D025-5941-4102-92EF-0E68978C554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321800" y="6015815"/>
            <a:ext cx="2324100" cy="529810"/>
          </a:xfrm>
          <a:prstGeom prst="rect">
            <a:avLst/>
          </a:prstGeom>
        </p:spPr>
      </p:pic>
    </p:spTree>
    <p:extLst>
      <p:ext uri="{BB962C8B-B14F-4D97-AF65-F5344CB8AC3E}">
        <p14:creationId xmlns:p14="http://schemas.microsoft.com/office/powerpoint/2010/main" val="88894920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Breaker Slide (B) PowerPoint Template Them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753692D-E8D9-43F7-B480-55D4AAAB00E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402" y="1286"/>
            <a:ext cx="12187767" cy="6855429"/>
          </a:xfrm>
          <a:prstGeom prst="rect">
            <a:avLst/>
          </a:prstGeom>
        </p:spPr>
      </p:pic>
      <p:sp>
        <p:nvSpPr>
          <p:cNvPr id="17" name="Title 1">
            <a:extLst>
              <a:ext uri="{FF2B5EF4-FFF2-40B4-BE49-F238E27FC236}">
                <a16:creationId xmlns:a16="http://schemas.microsoft.com/office/drawing/2014/main" id="{895B9583-980A-4B66-AF67-ADDCBB955ACB}"/>
              </a:ext>
            </a:extLst>
          </p:cNvPr>
          <p:cNvSpPr>
            <a:spLocks noGrp="1"/>
          </p:cNvSpPr>
          <p:nvPr>
            <p:ph type="title" hasCustomPrompt="1"/>
          </p:nvPr>
        </p:nvSpPr>
        <p:spPr>
          <a:xfrm>
            <a:off x="437967" y="683580"/>
            <a:ext cx="11316069" cy="483326"/>
          </a:xfrm>
        </p:spPr>
        <p:txBody>
          <a:bodyPr>
            <a:noAutofit/>
          </a:bodyPr>
          <a:lstStyle>
            <a:lvl1pPr>
              <a:defRPr sz="2900" b="1">
                <a:solidFill>
                  <a:srgbClr val="585858"/>
                </a:solidFill>
                <a:latin typeface="Century Gothic" panose="020B0502020202020204" pitchFamily="34" charset="0"/>
              </a:defRPr>
            </a:lvl1pPr>
          </a:lstStyle>
          <a:p>
            <a:r>
              <a:rPr lang="en-US" dirty="0"/>
              <a:t>Insert page header here</a:t>
            </a:r>
          </a:p>
        </p:txBody>
      </p:sp>
      <p:sp>
        <p:nvSpPr>
          <p:cNvPr id="18" name="Rectangle 17">
            <a:extLst>
              <a:ext uri="{FF2B5EF4-FFF2-40B4-BE49-F238E27FC236}">
                <a16:creationId xmlns:a16="http://schemas.microsoft.com/office/drawing/2014/main" id="{B59CB197-E39D-4559-8A80-BEFF51C366CC}"/>
              </a:ext>
            </a:extLst>
          </p:cNvPr>
          <p:cNvSpPr/>
          <p:nvPr userDrawn="1"/>
        </p:nvSpPr>
        <p:spPr>
          <a:xfrm>
            <a:off x="437963" y="6347473"/>
            <a:ext cx="11505463" cy="26930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srgbClr val="585858"/>
                </a:solidFill>
                <a:effectLst/>
                <a:uLnTx/>
                <a:uFillTx/>
                <a:latin typeface="Myriad Pro" panose="020B0503030403020204" pitchFamily="34" charset="0"/>
                <a:ea typeface="+mn-ea"/>
                <a:cs typeface="Arial"/>
              </a:rPr>
              <a:t>Maths Hubs NCPs 2023/24 | Project and Work Group materials </a:t>
            </a:r>
            <a:r>
              <a:rPr kumimoji="0" lang="en-GB" sz="1150" b="0" i="0" u="none" strike="noStrike" kern="1200" cap="none" spc="0" normalizeH="0" baseline="0" noProof="0" dirty="0">
                <a:ln>
                  <a:noFill/>
                </a:ln>
                <a:solidFill>
                  <a:srgbClr val="000000"/>
                </a:solidFill>
                <a:effectLst/>
                <a:uLnTx/>
                <a:uFillTx/>
                <a:latin typeface="Myriad Pro" panose="020B0503030403020204" pitchFamily="34" charset="0"/>
                <a:ea typeface="+mn-ea"/>
                <a:cs typeface="Arial"/>
              </a:rPr>
              <a:t>	       						                                                                                                                </a:t>
            </a:r>
            <a:r>
              <a:rPr kumimoji="0" lang="en-GB" sz="1150" b="0" i="0" u="none" strike="noStrike" kern="1200" cap="none" spc="0" normalizeH="0" baseline="0" noProof="0" dirty="0">
                <a:ln>
                  <a:noFill/>
                </a:ln>
                <a:solidFill>
                  <a:srgbClr val="509DB9"/>
                </a:solidFill>
                <a:effectLst/>
                <a:uLnTx/>
                <a:uFillTx/>
                <a:latin typeface="Myriad Pro" panose="020B0503030403020204" pitchFamily="34" charset="0"/>
                <a:ea typeface="+mn-ea"/>
                <a:cs typeface="Arial"/>
                <a:hlinkClick r:id="rId4"/>
              </a:rPr>
              <a:t>ncetm.org.uk</a:t>
            </a:r>
            <a:endParaRPr kumimoji="0" lang="en-GB" sz="1150" b="0" i="0" u="none" strike="noStrike" kern="1200" cap="none" spc="0" normalizeH="0" baseline="0" noProof="0" dirty="0">
              <a:ln>
                <a:noFill/>
              </a:ln>
              <a:solidFill>
                <a:srgbClr val="0B4F73"/>
              </a:solidFill>
              <a:effectLst/>
              <a:uLnTx/>
              <a:uFillTx/>
              <a:latin typeface="Myriad Pro" panose="020B0503030403020204" pitchFamily="34" charset="0"/>
              <a:ea typeface="+mn-ea"/>
              <a:cs typeface="+mn-cs"/>
            </a:endParaRPr>
          </a:p>
        </p:txBody>
      </p:sp>
    </p:spTree>
    <p:extLst>
      <p:ext uri="{BB962C8B-B14F-4D97-AF65-F5344CB8AC3E}">
        <p14:creationId xmlns:p14="http://schemas.microsoft.com/office/powerpoint/2010/main" val="188688052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Content Slide - Network Collaborative Projec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descr="A picture containing food, bird&#10;&#10;Description automatically generated">
            <a:extLst>
              <a:ext uri="{FF2B5EF4-FFF2-40B4-BE49-F238E27FC236}">
                <a16:creationId xmlns:a16="http://schemas.microsoft.com/office/drawing/2014/main" id="{BF6660CD-606C-420C-B6FD-2B20D00AF3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437967" y="683580"/>
            <a:ext cx="11316069" cy="483326"/>
          </a:xfrm>
        </p:spPr>
        <p:txBody>
          <a:bodyPr>
            <a:noAutofit/>
          </a:bodyPr>
          <a:lstStyle>
            <a:lvl1pPr>
              <a:defRPr sz="2900" b="1">
                <a:solidFill>
                  <a:srgbClr val="585858"/>
                </a:solidFill>
                <a:latin typeface="Century Gothic" panose="020B0502020202020204" pitchFamily="34" charset="0"/>
              </a:defRPr>
            </a:lvl1pPr>
          </a:lstStyle>
          <a:p>
            <a:r>
              <a:rPr lang="en-US" dirty="0"/>
              <a:t>Insert page header here</a:t>
            </a:r>
          </a:p>
        </p:txBody>
      </p:sp>
      <p:sp>
        <p:nvSpPr>
          <p:cNvPr id="3" name="Content Placeholder 2"/>
          <p:cNvSpPr>
            <a:spLocks noGrp="1"/>
          </p:cNvSpPr>
          <p:nvPr>
            <p:ph idx="1" hasCustomPrompt="1"/>
          </p:nvPr>
        </p:nvSpPr>
        <p:spPr>
          <a:xfrm>
            <a:off x="437967" y="1376039"/>
            <a:ext cx="11316069" cy="4800924"/>
          </a:xfrm>
        </p:spPr>
        <p:txBody>
          <a:bodyPr/>
          <a:lstStyle>
            <a:lvl1pPr>
              <a:defRPr sz="2400">
                <a:solidFill>
                  <a:srgbClr val="585858"/>
                </a:solidFill>
                <a:latin typeface="Myriad Pro" panose="020B0503030403020204" pitchFamily="34" charset="0"/>
              </a:defRPr>
            </a:lvl1pPr>
            <a:lvl2pPr>
              <a:defRPr sz="2000">
                <a:solidFill>
                  <a:schemeClr val="bg2">
                    <a:lumMod val="10000"/>
                  </a:schemeClr>
                </a:solidFill>
                <a:latin typeface="Myriad Pro" panose="020B0503030403020204" pitchFamily="34" charset="0"/>
              </a:defRPr>
            </a:lvl2pPr>
            <a:lvl3pPr>
              <a:defRPr sz="1800">
                <a:solidFill>
                  <a:schemeClr val="bg2">
                    <a:lumMod val="10000"/>
                  </a:schemeClr>
                </a:solidFill>
                <a:latin typeface="Myriad Pro" panose="020B0503030403020204" pitchFamily="34" charset="0"/>
              </a:defRPr>
            </a:lvl3pPr>
            <a:lvl4pPr>
              <a:defRPr sz="1600">
                <a:solidFill>
                  <a:schemeClr val="bg2">
                    <a:lumMod val="10000"/>
                  </a:schemeClr>
                </a:solidFill>
                <a:latin typeface="Myriad Pro" panose="020B0503030403020204" pitchFamily="34" charset="0"/>
              </a:defRPr>
            </a:lvl4pPr>
            <a:lvl5pPr>
              <a:defRPr sz="1600">
                <a:solidFill>
                  <a:schemeClr val="bg2">
                    <a:lumMod val="10000"/>
                  </a:schemeClr>
                </a:solidFill>
                <a:latin typeface="Myriad Pro" panose="020B0503030403020204" pitchFamily="34" charset="0"/>
              </a:defRPr>
            </a:lvl5pPr>
          </a:lstStyle>
          <a:p>
            <a:pPr lvl="0"/>
            <a:r>
              <a:rPr lang="en-US" dirty="0"/>
              <a:t>Insert copy here</a:t>
            </a:r>
          </a:p>
          <a:p>
            <a:pPr lvl="0"/>
            <a:endParaRPr lang="en-US" dirty="0"/>
          </a:p>
        </p:txBody>
      </p:sp>
      <p:sp>
        <p:nvSpPr>
          <p:cNvPr id="5" name="Rectangle 4">
            <a:extLst>
              <a:ext uri="{FF2B5EF4-FFF2-40B4-BE49-F238E27FC236}">
                <a16:creationId xmlns:a16="http://schemas.microsoft.com/office/drawing/2014/main" id="{1D04D969-2809-77F4-C766-6C3306D52D2E}"/>
              </a:ext>
            </a:extLst>
          </p:cNvPr>
          <p:cNvSpPr/>
          <p:nvPr userDrawn="1"/>
        </p:nvSpPr>
        <p:spPr>
          <a:xfrm>
            <a:off x="437963" y="6347473"/>
            <a:ext cx="11505463" cy="26930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srgbClr val="585858"/>
                </a:solidFill>
                <a:effectLst/>
                <a:uLnTx/>
                <a:uFillTx/>
                <a:latin typeface="Myriad Pro" panose="020B0503030403020204" pitchFamily="34" charset="0"/>
                <a:ea typeface="+mn-ea"/>
                <a:cs typeface="Arial"/>
              </a:rPr>
              <a:t>Maths Hubs NCPs 2023/24 | Project and Work Group materials </a:t>
            </a:r>
            <a:r>
              <a:rPr kumimoji="0" lang="en-GB" sz="1150" b="0" i="0" u="none" strike="noStrike" kern="1200" cap="none" spc="0" normalizeH="0" baseline="0" noProof="0" dirty="0">
                <a:ln>
                  <a:noFill/>
                </a:ln>
                <a:solidFill>
                  <a:srgbClr val="000000"/>
                </a:solidFill>
                <a:effectLst/>
                <a:uLnTx/>
                <a:uFillTx/>
                <a:latin typeface="Myriad Pro" panose="020B0503030403020204" pitchFamily="34" charset="0"/>
                <a:ea typeface="+mn-ea"/>
                <a:cs typeface="Arial"/>
              </a:rPr>
              <a:t>	       						                                                                                                                </a:t>
            </a:r>
            <a:r>
              <a:rPr kumimoji="0" lang="en-GB" sz="1150" b="0" i="0" u="none" strike="noStrike" kern="1200" cap="none" spc="0" normalizeH="0" baseline="0" noProof="0" dirty="0">
                <a:ln>
                  <a:noFill/>
                </a:ln>
                <a:solidFill>
                  <a:srgbClr val="509DB9"/>
                </a:solidFill>
                <a:effectLst/>
                <a:uLnTx/>
                <a:uFillTx/>
                <a:latin typeface="Myriad Pro" panose="020B0503030403020204" pitchFamily="34" charset="0"/>
                <a:ea typeface="+mn-ea"/>
                <a:cs typeface="Arial"/>
                <a:hlinkClick r:id="rId4"/>
              </a:rPr>
              <a:t>ncetm.org.uk</a:t>
            </a:r>
            <a:endParaRPr kumimoji="0" lang="en-GB" sz="1150" b="0" i="0" u="none" strike="noStrike" kern="1200" cap="none" spc="0" normalizeH="0" baseline="0" noProof="0" dirty="0">
              <a:ln>
                <a:noFill/>
              </a:ln>
              <a:solidFill>
                <a:srgbClr val="0B4F73"/>
              </a:solidFill>
              <a:effectLst/>
              <a:uLnTx/>
              <a:uFillTx/>
              <a:latin typeface="Myriad Pro" panose="020B0503030403020204" pitchFamily="34" charset="0"/>
              <a:ea typeface="+mn-ea"/>
              <a:cs typeface="+mn-cs"/>
            </a:endParaRPr>
          </a:p>
        </p:txBody>
      </p:sp>
    </p:spTree>
    <p:extLst>
      <p:ext uri="{BB962C8B-B14F-4D97-AF65-F5344CB8AC3E}">
        <p14:creationId xmlns:p14="http://schemas.microsoft.com/office/powerpoint/2010/main" val="253527210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Image Slide - Network Collaborative Projec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picture containing food, bird&#10;&#10;Description automatically generated">
            <a:extLst>
              <a:ext uri="{FF2B5EF4-FFF2-40B4-BE49-F238E27FC236}">
                <a16:creationId xmlns:a16="http://schemas.microsoft.com/office/drawing/2014/main" id="{CBECD398-E756-41FB-97EF-B2ADEBA792C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75A4C857-88E9-B655-943E-1C549226AAA3}"/>
              </a:ext>
            </a:extLst>
          </p:cNvPr>
          <p:cNvSpPr/>
          <p:nvPr userDrawn="1"/>
        </p:nvSpPr>
        <p:spPr>
          <a:xfrm>
            <a:off x="437963" y="6347473"/>
            <a:ext cx="11505463" cy="26930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srgbClr val="585858"/>
                </a:solidFill>
                <a:effectLst/>
                <a:uLnTx/>
                <a:uFillTx/>
                <a:latin typeface="Myriad Pro" panose="020B0503030403020204" pitchFamily="34" charset="0"/>
                <a:ea typeface="+mn-ea"/>
                <a:cs typeface="Arial"/>
              </a:rPr>
              <a:t>Maths Hubs NCPs 2023/24 | Project and Work Group materials </a:t>
            </a:r>
            <a:r>
              <a:rPr kumimoji="0" lang="en-GB" sz="1150" b="0" i="0" u="none" strike="noStrike" kern="1200" cap="none" spc="0" normalizeH="0" baseline="0" noProof="0" dirty="0">
                <a:ln>
                  <a:noFill/>
                </a:ln>
                <a:solidFill>
                  <a:srgbClr val="000000"/>
                </a:solidFill>
                <a:effectLst/>
                <a:uLnTx/>
                <a:uFillTx/>
                <a:latin typeface="Myriad Pro" panose="020B0503030403020204" pitchFamily="34" charset="0"/>
                <a:ea typeface="+mn-ea"/>
                <a:cs typeface="Arial"/>
              </a:rPr>
              <a:t>	       						                                                                                                                </a:t>
            </a:r>
            <a:r>
              <a:rPr kumimoji="0" lang="en-GB" sz="1150" b="0" i="0" u="none" strike="noStrike" kern="1200" cap="none" spc="0" normalizeH="0" baseline="0" noProof="0" dirty="0">
                <a:ln>
                  <a:noFill/>
                </a:ln>
                <a:solidFill>
                  <a:srgbClr val="509DB9"/>
                </a:solidFill>
                <a:effectLst/>
                <a:uLnTx/>
                <a:uFillTx/>
                <a:latin typeface="Myriad Pro" panose="020B0503030403020204" pitchFamily="34" charset="0"/>
                <a:ea typeface="+mn-ea"/>
                <a:cs typeface="Arial"/>
                <a:hlinkClick r:id="rId4"/>
              </a:rPr>
              <a:t>ncetm.org.uk</a:t>
            </a:r>
            <a:endParaRPr kumimoji="0" lang="en-GB" sz="1150" b="0" i="0" u="none" strike="noStrike" kern="1200" cap="none" spc="0" normalizeH="0" baseline="0" noProof="0" dirty="0">
              <a:ln>
                <a:noFill/>
              </a:ln>
              <a:solidFill>
                <a:srgbClr val="0B4F73"/>
              </a:solidFill>
              <a:effectLst/>
              <a:uLnTx/>
              <a:uFillTx/>
              <a:latin typeface="Myriad Pro" panose="020B0503030403020204" pitchFamily="34" charset="0"/>
              <a:ea typeface="+mn-ea"/>
              <a:cs typeface="+mn-cs"/>
            </a:endParaRPr>
          </a:p>
        </p:txBody>
      </p:sp>
    </p:spTree>
    <p:extLst>
      <p:ext uri="{BB962C8B-B14F-4D97-AF65-F5344CB8AC3E}">
        <p14:creationId xmlns:p14="http://schemas.microsoft.com/office/powerpoint/2010/main" val="216592536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42129DB-7CCB-4DFF-A799-E554B533013B}"/>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7055" y="0"/>
            <a:ext cx="12228688"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73"/>
            <a:ext cx="6049764" cy="648071"/>
          </a:xfrm>
        </p:spPr>
        <p:txBody>
          <a:bodyPr anchor="t"/>
          <a:lstStyle>
            <a:lvl1pPr>
              <a:defRPr>
                <a:solidFill>
                  <a:schemeClr val="bg1"/>
                </a:solidFill>
                <a:latin typeface="Arial" panose="020B0604020202020204" pitchFamily="34" charset="0"/>
                <a:cs typeface="Arial" panose="020B0604020202020204" pitchFamily="34" charset="0"/>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2" y="1268758"/>
            <a:ext cx="6062463" cy="1152130"/>
          </a:xfrm>
        </p:spPr>
        <p:txBody>
          <a:bodyPr>
            <a:normAutofit/>
          </a:bodyPr>
          <a:lstStyle>
            <a:lvl1pPr marL="0" indent="0">
              <a:buNone/>
              <a:defRPr sz="2400">
                <a:solidFill>
                  <a:schemeClr val="bg1"/>
                </a:solidFill>
                <a:latin typeface="Arial" panose="020B0604020202020204" pitchFamily="34" charset="0"/>
                <a:cs typeface="Arial" panose="020B0604020202020204" pitchFamily="34" charset="0"/>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buNone/>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85" y="6248400"/>
            <a:ext cx="8544983" cy="457200"/>
          </a:xfrm>
        </p:spPr>
        <p:txBody>
          <a:bodyPr/>
          <a:lstStyle>
            <a:lvl1pPr>
              <a:defRPr>
                <a:solidFill>
                  <a:schemeClr val="accent2"/>
                </a:solidFill>
              </a:defRPr>
            </a:lvl1pPr>
          </a:lstStyle>
          <a:p>
            <a:pPr>
              <a:defRPr/>
            </a:pPr>
            <a:endParaRPr lang="en-GB" dirty="0"/>
          </a:p>
        </p:txBody>
      </p:sp>
    </p:spTree>
    <p:extLst>
      <p:ext uri="{BB962C8B-B14F-4D97-AF65-F5344CB8AC3E}">
        <p14:creationId xmlns:p14="http://schemas.microsoft.com/office/powerpoint/2010/main" val="889161694"/>
      </p:ext>
    </p:extLst>
  </p:cSld>
  <p:clrMapOvr>
    <a:overrideClrMapping bg1="lt1" tx1="dk1" bg2="lt2" tx2="dk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285373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normAutofit/>
          </a:bodyPr>
          <a:lstStyle>
            <a:lvl1pPr marL="342900" indent="-342900">
              <a:buFont typeface="Arial" panose="020B0604020202020204" pitchFamily="34" charset="0"/>
              <a:buChar char="•"/>
              <a:defRPr sz="2400">
                <a:solidFill>
                  <a:srgbClr val="585858"/>
                </a:solidFill>
                <a:latin typeface="Arial" panose="020B0604020202020204" pitchFamily="34" charset="0"/>
                <a:cs typeface="Arial" panose="020B0604020202020204" pitchFamily="34" charset="0"/>
              </a:defRPr>
            </a:lvl1pPr>
            <a:lvl2pPr marL="742950" indent="-285750">
              <a:buClr>
                <a:srgbClr val="585858"/>
              </a:buClr>
              <a:buFont typeface="Arial" panose="020B0604020202020204" pitchFamily="34" charset="0"/>
              <a:buChar char="•"/>
              <a:defRPr sz="2000">
                <a:solidFill>
                  <a:srgbClr val="585858"/>
                </a:solidFill>
                <a:latin typeface="Arial" panose="020B0604020202020204" pitchFamily="34" charset="0"/>
                <a:cs typeface="Arial" panose="020B0604020202020204" pitchFamily="34" charset="0"/>
              </a:defRPr>
            </a:lvl2pPr>
            <a:lvl3pPr marL="1143000" indent="-228600">
              <a:buClr>
                <a:srgbClr val="585858"/>
              </a:buClr>
              <a:buFont typeface="Arial" panose="020B0604020202020204" pitchFamily="34" charset="0"/>
              <a:buChar char="•"/>
              <a:defRPr sz="1800">
                <a:solidFill>
                  <a:srgbClr val="585858"/>
                </a:solidFill>
                <a:latin typeface="Arial" panose="020B0604020202020204" pitchFamily="34" charset="0"/>
                <a:cs typeface="Arial" panose="020B0604020202020204" pitchFamily="34" charset="0"/>
              </a:defRPr>
            </a:lvl3pPr>
            <a:lvl4pPr marL="1600200" indent="-228600">
              <a:buClr>
                <a:srgbClr val="585858"/>
              </a:buClr>
              <a:buFont typeface="Arial" panose="020B0604020202020204" pitchFamily="34" charset="0"/>
              <a:buChar char="•"/>
              <a:defRPr sz="1600">
                <a:solidFill>
                  <a:srgbClr val="585858"/>
                </a:solidFill>
                <a:latin typeface="Arial" panose="020B0604020202020204" pitchFamily="34" charset="0"/>
                <a:cs typeface="Arial" panose="020B0604020202020204" pitchFamily="34" charset="0"/>
              </a:defRPr>
            </a:lvl4pPr>
            <a:lvl5pPr marL="2057400" indent="-228600">
              <a:buClr>
                <a:srgbClr val="585858"/>
              </a:buClr>
              <a:buFont typeface="Arial" panose="020B0604020202020204" pitchFamily="34" charset="0"/>
              <a:buChar char="•"/>
              <a:defRPr sz="1600">
                <a:solidFill>
                  <a:srgbClr val="585858"/>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1616689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1/23/2026</a:t>
            </a:fld>
            <a:endParaRPr lang="en-US"/>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F15528-21DE-4FAA-801E-634DDDAF4B2B}" type="slidenum">
              <a:rPr lang="en-GB" smtClean="0"/>
              <a:t>‹#›</a:t>
            </a:fld>
            <a:endParaRPr lang="en-GB"/>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3407368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B39D9A-8B44-421F-82E0-5688E369053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buNone/>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pPr>
              <a:buFont typeface="Arial" panose="020B0604020202020204" pitchFamily="34" charset="0"/>
              <a:buNone/>
            </a:pPr>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415693595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E8007C0-F29A-4315-965C-24C897F1347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20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54"/>
            <a:ext cx="10972800" cy="3560111"/>
          </a:xfrm>
        </p:spPr>
        <p:txBody>
          <a:bodyPr/>
          <a:lstStyle>
            <a:lvl1pPr marL="0" indent="0">
              <a:buNone/>
              <a:defRPr sz="3200">
                <a:solidFill>
                  <a:srgbClr val="585858"/>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400">
                <a:solidFill>
                  <a:srgbClr val="585858"/>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buNone/>
              <a:defRPr/>
            </a:lvl1pPr>
          </a:lstStyle>
          <a:p>
            <a:pPr>
              <a:defRPr/>
            </a:pPr>
            <a:endParaRPr lang="en-GB" dirty="0"/>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dirty="0"/>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pPr>
              <a:buFont typeface="Arial" panose="020B0604020202020204" pitchFamily="34" charset="0"/>
              <a:buNone/>
            </a:pPr>
            <a:endParaRPr lang="en-GB" altLang="en-US" dirty="0"/>
          </a:p>
        </p:txBody>
      </p:sp>
    </p:spTree>
    <p:extLst>
      <p:ext uri="{BB962C8B-B14F-4D97-AF65-F5344CB8AC3E}">
        <p14:creationId xmlns:p14="http://schemas.microsoft.com/office/powerpoint/2010/main" val="380313191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AD10152-7721-41A0-A6C5-8721C8D0EB17}"/>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7055" y="0"/>
            <a:ext cx="12228688"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buNone/>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85" y="6248400"/>
            <a:ext cx="8544983" cy="457200"/>
          </a:xfrm>
        </p:spPr>
        <p:txBody>
          <a:bodyPr/>
          <a:lstStyle>
            <a:lvl1pPr>
              <a:defRPr>
                <a:solidFill>
                  <a:schemeClr val="accent2"/>
                </a:solidFill>
              </a:defRPr>
            </a:lvl1pPr>
          </a:lstStyle>
          <a:p>
            <a:pPr>
              <a:defRPr/>
            </a:pPr>
            <a:endParaRPr lang="en-GB" dirty="0"/>
          </a:p>
        </p:txBody>
      </p:sp>
      <p:sp>
        <p:nvSpPr>
          <p:cNvPr id="2" name="TextBox 1">
            <a:extLst>
              <a:ext uri="{FF2B5EF4-FFF2-40B4-BE49-F238E27FC236}">
                <a16:creationId xmlns:a16="http://schemas.microsoft.com/office/drawing/2014/main" id="{68D0B289-4844-44AC-86A0-5AEEE34C6957}"/>
              </a:ext>
            </a:extLst>
          </p:cNvPr>
          <p:cNvSpPr txBox="1"/>
          <p:nvPr userDrawn="1"/>
        </p:nvSpPr>
        <p:spPr>
          <a:xfrm>
            <a:off x="623392" y="2348880"/>
            <a:ext cx="5616624" cy="646331"/>
          </a:xfrm>
          <a:prstGeom prst="rect">
            <a:avLst/>
          </a:prstGeom>
          <a:noFill/>
        </p:spPr>
        <p:txBody>
          <a:bodyPr wrap="square" rtlCol="0">
            <a:spAutoFit/>
          </a:bodyPr>
          <a:lstStyle/>
          <a:p>
            <a:pPr>
              <a:buNone/>
            </a:pPr>
            <a:r>
              <a:rPr lang="en-GB" sz="3600" b="1" noProof="0" dirty="0">
                <a:solidFill>
                  <a:schemeClr val="bg1"/>
                </a:solidFill>
              </a:rPr>
              <a:t>Thank you</a:t>
            </a:r>
            <a:endParaRPr lang="en-GB" sz="3600" b="1" dirty="0">
              <a:solidFill>
                <a:schemeClr val="bg1"/>
              </a:solidFill>
            </a:endParaRPr>
          </a:p>
        </p:txBody>
      </p:sp>
    </p:spTree>
    <p:extLst>
      <p:ext uri="{BB962C8B-B14F-4D97-AF65-F5344CB8AC3E}">
        <p14:creationId xmlns:p14="http://schemas.microsoft.com/office/powerpoint/2010/main" val="1557152046"/>
      </p:ext>
    </p:extLst>
  </p:cSld>
  <p:clrMapOvr>
    <a:overrideClrMapping bg1="lt1" tx1="dk1" bg2="lt2" tx2="dk2" accent1="accent1" accent2="accent2" accent3="accent3" accent4="accent4" accent5="accent5" accent6="accent6" hlink="hlink" folHlink="folHlink"/>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Image Slide (W) - Network Collaborative Projects">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DD434EC-7F93-4D5A-A7ED-2DC966363FFE}"/>
              </a:ext>
            </a:extLst>
          </p:cNvPr>
          <p:cNvSpPr/>
          <p:nvPr userDrawn="1"/>
        </p:nvSpPr>
        <p:spPr>
          <a:xfrm>
            <a:off x="437963" y="6347473"/>
            <a:ext cx="11505463" cy="269304"/>
          </a:xfrm>
          <a:prstGeom prst="rect">
            <a:avLst/>
          </a:prstGeom>
        </p:spPr>
        <p:txBody>
          <a:bodyPr wrap="square">
            <a:spAutoFit/>
          </a:bodyPr>
          <a:lstStyle/>
          <a:p>
            <a:r>
              <a:rPr lang="en-GB" sz="1150" dirty="0">
                <a:solidFill>
                  <a:srgbClr val="000000"/>
                </a:solidFill>
                <a:cs typeface="Arial"/>
              </a:rPr>
              <a:t>Maths Hubs NCPs 2019/20 | Project and Work Group materials 	       						     </a:t>
            </a:r>
            <a:r>
              <a:rPr lang="en-GB" sz="1150" dirty="0">
                <a:solidFill>
                  <a:srgbClr val="509DB9"/>
                </a:solidFill>
                <a:cs typeface="Arial"/>
                <a:hlinkClick r:id="rId2"/>
              </a:rPr>
              <a:t>ncetm.org.uk</a:t>
            </a:r>
            <a:endParaRPr lang="en-GB" sz="1150" dirty="0"/>
          </a:p>
        </p:txBody>
      </p:sp>
    </p:spTree>
    <p:extLst>
      <p:ext uri="{BB962C8B-B14F-4D97-AF65-F5344CB8AC3E}">
        <p14:creationId xmlns:p14="http://schemas.microsoft.com/office/powerpoint/2010/main" val="349774584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2019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r>
              <a:rPr lang="en-US" dirty="0"/>
              <a:t>2.XX </a:t>
            </a:r>
            <a:r>
              <a:rPr lang="en-US" dirty="0" err="1"/>
              <a:t>xxxx</a:t>
            </a:r>
            <a:r>
              <a:rPr lang="en-GB" dirty="0"/>
              <a:t>	</a:t>
            </a:r>
            <a:r>
              <a:rPr lang="en-US" dirty="0">
                <a:solidFill>
                  <a:srgbClr val="00628C"/>
                </a:solidFill>
              </a:rPr>
              <a:t>Step 1:1</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2019 pilot</a:t>
            </a:r>
          </a:p>
        </p:txBody>
      </p:sp>
    </p:spTree>
    <p:extLst>
      <p:ext uri="{BB962C8B-B14F-4D97-AF65-F5344CB8AC3E}">
        <p14:creationId xmlns:p14="http://schemas.microsoft.com/office/powerpoint/2010/main" val="5210138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141663"/>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8" name="Footer Placeholder 9">
            <a:extLst>
              <a:ext uri="{FF2B5EF4-FFF2-40B4-BE49-F238E27FC236}">
                <a16:creationId xmlns:a16="http://schemas.microsoft.com/office/drawing/2014/main" id="{E8E35F7C-59D1-4344-B45A-A3380FD02D0A}"/>
              </a:ext>
            </a:extLst>
          </p:cNvPr>
          <p:cNvSpPr>
            <a:spLocks noGrp="1" noChangeArrowheads="1"/>
          </p:cNvSpPr>
          <p:nvPr>
            <p:ph type="ftr" sz="quarter" idx="11"/>
          </p:nvPr>
        </p:nvSpPr>
        <p:spPr>
          <a:xfrm>
            <a:off x="-1" y="6356350"/>
            <a:ext cx="12191999" cy="365125"/>
          </a:xfrm>
        </p:spPr>
        <p:txBody>
          <a:bodyPr/>
          <a:lstStyle>
            <a:lvl1pPr>
              <a:defRPr sz="1100">
                <a:latin typeface="Arial" panose="020B0604020202020204" pitchFamily="34" charset="0"/>
                <a:cs typeface="Arial" panose="020B0604020202020204" pitchFamily="34" charset="0"/>
              </a:defRPr>
            </a:lvl1pPr>
          </a:lstStyle>
          <a:p>
            <a:pPr>
              <a:defRPr/>
            </a:pPr>
            <a:r>
              <a:rPr lang="en-GB" dirty="0"/>
              <a:t>Curriculum Prioritisation for Primary Maths</a:t>
            </a:r>
          </a:p>
        </p:txBody>
      </p:sp>
    </p:spTree>
    <p:extLst>
      <p:ext uri="{BB962C8B-B14F-4D97-AF65-F5344CB8AC3E}">
        <p14:creationId xmlns:p14="http://schemas.microsoft.com/office/powerpoint/2010/main" val="20843946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4_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18159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1/23/2026</a:t>
            </a:fld>
            <a:endParaRPr lang="en-US"/>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F15528-21DE-4FAA-801E-634DDDAF4B2B}" type="slidenum">
              <a:rPr lang="en-GB" smtClean="0"/>
              <a:t>‹#›</a:t>
            </a:fld>
            <a:endParaRPr lang="en-GB"/>
          </a:p>
        </p:txBody>
      </p:sp>
    </p:spTree>
    <p:extLst>
      <p:ext uri="{BB962C8B-B14F-4D97-AF65-F5344CB8AC3E}">
        <p14:creationId xmlns:p14="http://schemas.microsoft.com/office/powerpoint/2010/main" val="3822067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84.xml"/><Relationship Id="rId3" Type="http://schemas.openxmlformats.org/officeDocument/2006/relationships/slideLayout" Target="../slideLayouts/slideLayout79.xml"/><Relationship Id="rId7" Type="http://schemas.openxmlformats.org/officeDocument/2006/relationships/slideLayout" Target="../slideLayouts/slideLayout83.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theme" Target="../theme/theme10.xml"/><Relationship Id="rId5" Type="http://schemas.openxmlformats.org/officeDocument/2006/relationships/slideLayout" Target="../slideLayouts/slideLayout81.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image" Target="../media/image5.jpeg"/><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image" Target="../media/image6.jpe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5" Type="http://schemas.openxmlformats.org/officeDocument/2006/relationships/hyperlink" Target="https://www.ncetm.org.uk/%23https:/www.ncetm.org.uk/" TargetMode="Externa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theme" Target="../theme/theme4.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4.xml"/><Relationship Id="rId7" Type="http://schemas.openxmlformats.org/officeDocument/2006/relationships/image" Target="../media/image6.jpeg"/><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image" Target="../media/image5.jpeg"/><Relationship Id="rId5" Type="http://schemas.openxmlformats.org/officeDocument/2006/relationships/theme" Target="../theme/theme5.xml"/><Relationship Id="rId4"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theme" Target="../theme/theme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5" Type="http://schemas.openxmlformats.org/officeDocument/2006/relationships/slideLayout" Target="../slideLayouts/slideLayout60.xml"/><Relationship Id="rId10" Type="http://schemas.openxmlformats.org/officeDocument/2006/relationships/theme" Target="../theme/theme7.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2.xml"/><Relationship Id="rId3" Type="http://schemas.openxmlformats.org/officeDocument/2006/relationships/slideLayout" Target="../slideLayouts/slideLayout67.xml"/><Relationship Id="rId7" Type="http://schemas.openxmlformats.org/officeDocument/2006/relationships/slideLayout" Target="../slideLayouts/slideLayout71.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5" Type="http://schemas.openxmlformats.org/officeDocument/2006/relationships/slideLayout" Target="../slideLayouts/slideLayout69.xml"/><Relationship Id="rId4" Type="http://schemas.openxmlformats.org/officeDocument/2006/relationships/slideLayout" Target="../slideLayouts/slideLayout68.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75.xml"/><Relationship Id="rId7" Type="http://schemas.openxmlformats.org/officeDocument/2006/relationships/image" Target="../media/image6.jpeg"/><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image" Target="../media/image5.jpeg"/><Relationship Id="rId5" Type="http://schemas.openxmlformats.org/officeDocument/2006/relationships/theme" Target="../theme/theme9.xml"/><Relationship Id="rId4" Type="http://schemas.openxmlformats.org/officeDocument/2006/relationships/slideLayout" Target="../slideLayouts/slideLayout7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chemeClr val="accent6">
              <a:lumMod val="20000"/>
              <a:lumOff val="80000"/>
            </a:schemeClr>
          </a:fgClr>
          <a:bgClr>
            <a:schemeClr val="accent1">
              <a:lumMod val="20000"/>
              <a:lumOff val="80000"/>
            </a:schemeClr>
          </a:bgClr>
        </a:pattFill>
        <a:effectLst/>
      </p:bgPr>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D8BD707-D9CF-40AE-B4C6-C98DA3205C09}" type="datetimeFigureOut">
              <a:rPr lang="en-US" smtClean="0"/>
              <a:t>1/23/2026</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F15528-21DE-4FAA-801E-634DDDAF4B2B}" type="slidenum">
              <a:rPr lang="en-GB" smtClean="0"/>
              <a:t>‹#›</a:t>
            </a:fld>
            <a:endParaRPr lang="en-GB"/>
          </a:p>
        </p:txBody>
      </p:sp>
    </p:spTree>
    <p:extLst>
      <p:ext uri="{BB962C8B-B14F-4D97-AF65-F5344CB8AC3E}">
        <p14:creationId xmlns:p14="http://schemas.microsoft.com/office/powerpoint/2010/main" val="33626765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043FF3-1B19-4F6E-AED6-1F0E0B12665B}"/>
              </a:ext>
            </a:extLst>
          </p:cNvPr>
          <p:cNvSpPr>
            <a:spLocks noGrp="1"/>
          </p:cNvSpPr>
          <p:nvPr>
            <p:ph type="title"/>
          </p:nvPr>
        </p:nvSpPr>
        <p:spPr>
          <a:xfrm>
            <a:off x="609437" y="365125"/>
            <a:ext cx="10968567"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1CA78F67-7D07-4B89-B1B7-77FCB2FBCB01}"/>
              </a:ext>
            </a:extLst>
          </p:cNvPr>
          <p:cNvSpPr>
            <a:spLocks noGrp="1"/>
          </p:cNvSpPr>
          <p:nvPr>
            <p:ph type="body" idx="1"/>
          </p:nvPr>
        </p:nvSpPr>
        <p:spPr>
          <a:xfrm>
            <a:off x="609437" y="1825625"/>
            <a:ext cx="10968567"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5C9AF1F1-6765-45EE-BEB9-185EDFB653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buFont typeface="Arial" panose="020B0604020202020204" pitchFamily="34" charset="0"/>
              <a:buNone/>
            </a:pPr>
            <a:fld id="{52CA6C61-5C46-4CCD-83FB-18DE309C7599}" type="datetimeFigureOut">
              <a:rPr lang="en-GB" smtClean="0"/>
              <a:pPr>
                <a:buFont typeface="Arial" panose="020B0604020202020204" pitchFamily="34" charset="0"/>
                <a:buNone/>
              </a:pPr>
              <a:t>23/01/2026</a:t>
            </a:fld>
            <a:endParaRPr lang="en-GB" dirty="0"/>
          </a:p>
        </p:txBody>
      </p:sp>
      <p:sp>
        <p:nvSpPr>
          <p:cNvPr id="5" name="Footer Placeholder 4">
            <a:extLst>
              <a:ext uri="{FF2B5EF4-FFF2-40B4-BE49-F238E27FC236}">
                <a16:creationId xmlns:a16="http://schemas.microsoft.com/office/drawing/2014/main" id="{223D2AC0-4764-4C71-9EC2-3E3309ED3F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51279FDB-13C2-4DC1-8C93-EEA50C7287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fld id="{3A4A998D-6F83-4D71-AA77-13FC1A139956}" type="slidenum">
              <a:rPr lang="en-GB" smtClean="0"/>
              <a:pPr>
                <a:buFont typeface="Arial" panose="020B0604020202020204" pitchFamily="34" charset="0"/>
                <a:buNone/>
              </a:pPr>
              <a:t>‹#›</a:t>
            </a:fld>
            <a:endParaRPr lang="en-GB" dirty="0"/>
          </a:p>
        </p:txBody>
      </p:sp>
    </p:spTree>
    <p:extLst>
      <p:ext uri="{BB962C8B-B14F-4D97-AF65-F5344CB8AC3E}">
        <p14:creationId xmlns:p14="http://schemas.microsoft.com/office/powerpoint/2010/main" val="343567814"/>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Lst>
  <p:txStyles>
    <p:titleStyle>
      <a:lvl1pPr algn="l" defTabSz="914400" rtl="0" eaLnBrk="1" latinLnBrk="0" hangingPunct="1">
        <a:lnSpc>
          <a:spcPct val="90000"/>
        </a:lnSpc>
        <a:spcBef>
          <a:spcPct val="0"/>
        </a:spcBef>
        <a:buNone/>
        <a:defRPr sz="3600" b="1" kern="1200">
          <a:solidFill>
            <a:srgbClr val="585858"/>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17000" b="-17000"/>
          </a:stretch>
        </a:blipFill>
        <a:effectLst/>
      </p:bgPr>
    </p:bg>
    <p:spTree>
      <p:nvGrpSpPr>
        <p:cNvPr id="1" name=""/>
        <p:cNvGrpSpPr/>
        <p:nvPr/>
      </p:nvGrpSpPr>
      <p:grpSpPr>
        <a:xfrm>
          <a:off x="0" y="0"/>
          <a:ext cx="0" cy="0"/>
          <a:chOff x="0" y="0"/>
          <a:chExt cx="0" cy="0"/>
        </a:xfrm>
      </p:grpSpPr>
      <p:pic>
        <p:nvPicPr>
          <p:cNvPr id="4" name="Picture 3" descr="A picture containing food, bird&#10;&#10;Description automatically generated">
            <a:extLst>
              <a:ext uri="{FF2B5EF4-FFF2-40B4-BE49-F238E27FC236}">
                <a16:creationId xmlns:a16="http://schemas.microsoft.com/office/drawing/2014/main" id="{BF1AC309-EA38-4ECB-985F-AB7125B47854}"/>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437964" y="365129"/>
            <a:ext cx="11339747"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437964" y="1825625"/>
            <a:ext cx="11339747" cy="4351338"/>
          </a:xfrm>
          <a:prstGeom prst="rect">
            <a:avLst/>
          </a:prstGeom>
        </p:spPr>
        <p:txBody>
          <a:bodyPr vert="horz" lIns="91440" tIns="45720" rIns="91440" bIns="45720" rtlCol="0">
            <a:noAutofit/>
          </a:bodyPr>
          <a:lstStyle/>
          <a:p>
            <a:pPr lvl="0"/>
            <a:r>
              <a:rPr lang="en-US"/>
              <a:t>Click to edit Master text styles</a:t>
            </a:r>
          </a:p>
          <a:p>
            <a:pPr lvl="0"/>
            <a:endParaRPr lang="en-US"/>
          </a:p>
        </p:txBody>
      </p:sp>
    </p:spTree>
    <p:extLst>
      <p:ext uri="{BB962C8B-B14F-4D97-AF65-F5344CB8AC3E}">
        <p14:creationId xmlns:p14="http://schemas.microsoft.com/office/powerpoint/2010/main" val="620437898"/>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txStyles>
    <p:titleStyle>
      <a:lvl1pPr algn="l" defTabSz="914400" rtl="0" eaLnBrk="1" latinLnBrk="0" hangingPunct="1">
        <a:lnSpc>
          <a:spcPct val="90000"/>
        </a:lnSpc>
        <a:spcBef>
          <a:spcPct val="0"/>
        </a:spcBef>
        <a:buNone/>
        <a:defRPr sz="4200" b="1" kern="1200">
          <a:solidFill>
            <a:srgbClr val="585858"/>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400" kern="1200">
          <a:solidFill>
            <a:srgbClr val="58585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7964" y="365129"/>
            <a:ext cx="11339747"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37964" y="1825625"/>
            <a:ext cx="11339747"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a:extLst>
              <a:ext uri="{FF2B5EF4-FFF2-40B4-BE49-F238E27FC236}">
                <a16:creationId xmlns:a16="http://schemas.microsoft.com/office/drawing/2014/main" id="{07AC9112-F48D-4210-AD02-9239BD098274}"/>
              </a:ext>
            </a:extLst>
          </p:cNvPr>
          <p:cNvSpPr/>
          <p:nvPr userDrawn="1"/>
        </p:nvSpPr>
        <p:spPr>
          <a:xfrm>
            <a:off x="437963" y="6347473"/>
            <a:ext cx="11505463" cy="26930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srgbClr val="585858"/>
                </a:solidFill>
                <a:effectLst/>
                <a:uLnTx/>
                <a:uFillTx/>
                <a:latin typeface="Arial"/>
                <a:ea typeface="+mn-ea"/>
                <a:cs typeface="Arial"/>
              </a:rPr>
              <a:t>Maths Hubs NCPs 2022/23 </a:t>
            </a:r>
            <a:r>
              <a:rPr kumimoji="0" lang="en-GB" sz="1150" b="0" i="0" u="none" strike="noStrike" kern="1200" cap="none" spc="0" normalizeH="0" baseline="0" noProof="0" dirty="0">
                <a:ln>
                  <a:noFill/>
                </a:ln>
                <a:solidFill>
                  <a:srgbClr val="000000"/>
                </a:solidFill>
                <a:effectLst/>
                <a:uLnTx/>
                <a:uFillTx/>
                <a:latin typeface="Arial"/>
                <a:ea typeface="+mn-ea"/>
                <a:cs typeface="Arial"/>
              </a:rPr>
              <a:t>	       						                                                                          						        </a:t>
            </a:r>
            <a:r>
              <a:rPr kumimoji="0" lang="en-GB" sz="1150" b="0" i="0" u="none" strike="noStrike" kern="1200" cap="none" spc="0" normalizeH="0" baseline="0" noProof="0" dirty="0">
                <a:ln>
                  <a:noFill/>
                </a:ln>
                <a:solidFill>
                  <a:srgbClr val="509DB9"/>
                </a:solidFill>
                <a:effectLst/>
                <a:uLnTx/>
                <a:uFillTx/>
                <a:latin typeface="Arial"/>
                <a:ea typeface="+mn-ea"/>
                <a:cs typeface="Arial"/>
                <a:hlinkClick r:id="rId5"/>
              </a:rPr>
              <a:t>ncetm.org.uk</a:t>
            </a:r>
            <a:endParaRPr kumimoji="0" lang="en-GB" sz="1150" b="0" i="0" u="none" strike="noStrike" kern="1200" cap="none" spc="0" normalizeH="0" baseline="0" noProof="0" dirty="0">
              <a:ln>
                <a:noFill/>
              </a:ln>
              <a:solidFill>
                <a:srgbClr val="0B4F73"/>
              </a:solidFill>
              <a:effectLst/>
              <a:uLnTx/>
              <a:uFillTx/>
              <a:latin typeface="Arial"/>
              <a:ea typeface="+mn-ea"/>
              <a:cs typeface="+mn-cs"/>
            </a:endParaRPr>
          </a:p>
        </p:txBody>
      </p:sp>
    </p:spTree>
    <p:extLst>
      <p:ext uri="{BB962C8B-B14F-4D97-AF65-F5344CB8AC3E}">
        <p14:creationId xmlns:p14="http://schemas.microsoft.com/office/powerpoint/2010/main" val="27450274"/>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Lst>
  <p:txStyles>
    <p:titleStyle>
      <a:lvl1pPr algn="l" defTabSz="914400" rtl="0" eaLnBrk="1" latinLnBrk="0" hangingPunct="1">
        <a:lnSpc>
          <a:spcPct val="90000"/>
        </a:lnSpc>
        <a:spcBef>
          <a:spcPct val="0"/>
        </a:spcBef>
        <a:buNone/>
        <a:defRPr sz="4200" b="1" kern="1200">
          <a:solidFill>
            <a:srgbClr val="585858"/>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66666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66666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66666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66666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66666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043FF3-1B19-4F6E-AED6-1F0E0B12665B}"/>
              </a:ext>
            </a:extLst>
          </p:cNvPr>
          <p:cNvSpPr>
            <a:spLocks noGrp="1"/>
          </p:cNvSpPr>
          <p:nvPr>
            <p:ph type="title"/>
          </p:nvPr>
        </p:nvSpPr>
        <p:spPr>
          <a:xfrm>
            <a:off x="609437" y="365125"/>
            <a:ext cx="10968567"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1CA78F67-7D07-4B89-B1B7-77FCB2FBCB01}"/>
              </a:ext>
            </a:extLst>
          </p:cNvPr>
          <p:cNvSpPr>
            <a:spLocks noGrp="1"/>
          </p:cNvSpPr>
          <p:nvPr>
            <p:ph type="body" idx="1"/>
          </p:nvPr>
        </p:nvSpPr>
        <p:spPr>
          <a:xfrm>
            <a:off x="609437" y="1825625"/>
            <a:ext cx="10968567"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5C9AF1F1-6765-45EE-BEB9-185EDFB653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buFont typeface="Arial" panose="020B0604020202020204" pitchFamily="34" charset="0"/>
              <a:buNone/>
            </a:pPr>
            <a:fld id="{52CA6C61-5C46-4CCD-83FB-18DE309C7599}" type="datetimeFigureOut">
              <a:rPr lang="en-GB" smtClean="0"/>
              <a:pPr>
                <a:buFont typeface="Arial" panose="020B0604020202020204" pitchFamily="34" charset="0"/>
                <a:buNone/>
              </a:pPr>
              <a:t>23/01/2026</a:t>
            </a:fld>
            <a:endParaRPr lang="en-GB" dirty="0"/>
          </a:p>
        </p:txBody>
      </p:sp>
      <p:sp>
        <p:nvSpPr>
          <p:cNvPr id="5" name="Footer Placeholder 4">
            <a:extLst>
              <a:ext uri="{FF2B5EF4-FFF2-40B4-BE49-F238E27FC236}">
                <a16:creationId xmlns:a16="http://schemas.microsoft.com/office/drawing/2014/main" id="{223D2AC0-4764-4C71-9EC2-3E3309ED3F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51279FDB-13C2-4DC1-8C93-EEA50C7287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fld id="{3A4A998D-6F83-4D71-AA77-13FC1A139956}" type="slidenum">
              <a:rPr lang="en-GB" smtClean="0"/>
              <a:pPr>
                <a:buFont typeface="Arial" panose="020B0604020202020204" pitchFamily="34" charset="0"/>
                <a:buNone/>
              </a:pPr>
              <a:t>‹#›</a:t>
            </a:fld>
            <a:endParaRPr lang="en-GB" dirty="0"/>
          </a:p>
        </p:txBody>
      </p:sp>
    </p:spTree>
    <p:extLst>
      <p:ext uri="{BB962C8B-B14F-4D97-AF65-F5344CB8AC3E}">
        <p14:creationId xmlns:p14="http://schemas.microsoft.com/office/powerpoint/2010/main" val="2698204782"/>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Lst>
  <p:txStyles>
    <p:titleStyle>
      <a:lvl1pPr algn="l" defTabSz="914400" rtl="0" eaLnBrk="1" latinLnBrk="0" hangingPunct="1">
        <a:lnSpc>
          <a:spcPct val="90000"/>
        </a:lnSpc>
        <a:spcBef>
          <a:spcPct val="0"/>
        </a:spcBef>
        <a:buNone/>
        <a:defRPr sz="3600" b="1" kern="1200">
          <a:solidFill>
            <a:srgbClr val="585858"/>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t="-17000" b="-17000"/>
          </a:stretch>
        </a:blipFill>
        <a:effectLst/>
      </p:bgPr>
    </p:bg>
    <p:spTree>
      <p:nvGrpSpPr>
        <p:cNvPr id="1" name=""/>
        <p:cNvGrpSpPr/>
        <p:nvPr/>
      </p:nvGrpSpPr>
      <p:grpSpPr>
        <a:xfrm>
          <a:off x="0" y="0"/>
          <a:ext cx="0" cy="0"/>
          <a:chOff x="0" y="0"/>
          <a:chExt cx="0" cy="0"/>
        </a:xfrm>
      </p:grpSpPr>
      <p:pic>
        <p:nvPicPr>
          <p:cNvPr id="4" name="Picture 3" descr="A picture containing food, bird&#10;&#10;Description automatically generated">
            <a:extLst>
              <a:ext uri="{FF2B5EF4-FFF2-40B4-BE49-F238E27FC236}">
                <a16:creationId xmlns:a16="http://schemas.microsoft.com/office/drawing/2014/main" id="{BF1AC309-EA38-4ECB-985F-AB7125B4785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437964" y="365129"/>
            <a:ext cx="11339747"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37964" y="1825625"/>
            <a:ext cx="11339747" cy="4351338"/>
          </a:xfrm>
          <a:prstGeom prst="rect">
            <a:avLst/>
          </a:prstGeom>
        </p:spPr>
        <p:txBody>
          <a:bodyPr vert="horz" lIns="91440" tIns="45720" rIns="91440" bIns="45720" rtlCol="0">
            <a:normAutofit/>
          </a:bodyPr>
          <a:lstStyle/>
          <a:p>
            <a:pPr lvl="0"/>
            <a:r>
              <a:rPr lang="en-US" dirty="0"/>
              <a:t>Click to edit Master text styles</a:t>
            </a:r>
          </a:p>
          <a:p>
            <a:pPr lvl="0"/>
            <a:endParaRPr lang="en-US" dirty="0"/>
          </a:p>
        </p:txBody>
      </p:sp>
    </p:spTree>
    <p:extLst>
      <p:ext uri="{BB962C8B-B14F-4D97-AF65-F5344CB8AC3E}">
        <p14:creationId xmlns:p14="http://schemas.microsoft.com/office/powerpoint/2010/main" val="4195511226"/>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Lst>
  <p:txStyles>
    <p:titleStyle>
      <a:lvl1pPr algn="l" defTabSz="914400" rtl="0" eaLnBrk="1" latinLnBrk="0" hangingPunct="1">
        <a:lnSpc>
          <a:spcPct val="90000"/>
        </a:lnSpc>
        <a:spcBef>
          <a:spcPct val="0"/>
        </a:spcBef>
        <a:buNone/>
        <a:defRPr sz="4200" b="1" kern="1200">
          <a:solidFill>
            <a:srgbClr val="585858"/>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58585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043FF3-1B19-4F6E-AED6-1F0E0B12665B}"/>
              </a:ext>
            </a:extLst>
          </p:cNvPr>
          <p:cNvSpPr>
            <a:spLocks noGrp="1"/>
          </p:cNvSpPr>
          <p:nvPr>
            <p:ph type="title"/>
          </p:nvPr>
        </p:nvSpPr>
        <p:spPr>
          <a:xfrm>
            <a:off x="609437" y="365125"/>
            <a:ext cx="10968567"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1CA78F67-7D07-4B89-B1B7-77FCB2FBCB01}"/>
              </a:ext>
            </a:extLst>
          </p:cNvPr>
          <p:cNvSpPr>
            <a:spLocks noGrp="1"/>
          </p:cNvSpPr>
          <p:nvPr>
            <p:ph type="body" idx="1"/>
          </p:nvPr>
        </p:nvSpPr>
        <p:spPr>
          <a:xfrm>
            <a:off x="609437" y="1825625"/>
            <a:ext cx="10968567"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5C9AF1F1-6765-45EE-BEB9-185EDFB653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buFont typeface="Arial" panose="020B0604020202020204" pitchFamily="34" charset="0"/>
              <a:buNone/>
            </a:pPr>
            <a:fld id="{52CA6C61-5C46-4CCD-83FB-18DE309C7599}" type="datetimeFigureOut">
              <a:rPr lang="en-GB" smtClean="0"/>
              <a:pPr>
                <a:buFont typeface="Arial" panose="020B0604020202020204" pitchFamily="34" charset="0"/>
                <a:buNone/>
              </a:pPr>
              <a:t>23/01/2026</a:t>
            </a:fld>
            <a:endParaRPr lang="en-GB" dirty="0"/>
          </a:p>
        </p:txBody>
      </p:sp>
      <p:sp>
        <p:nvSpPr>
          <p:cNvPr id="5" name="Footer Placeholder 4">
            <a:extLst>
              <a:ext uri="{FF2B5EF4-FFF2-40B4-BE49-F238E27FC236}">
                <a16:creationId xmlns:a16="http://schemas.microsoft.com/office/drawing/2014/main" id="{223D2AC0-4764-4C71-9EC2-3E3309ED3F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51279FDB-13C2-4DC1-8C93-EEA50C7287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fld id="{3A4A998D-6F83-4D71-AA77-13FC1A139956}" type="slidenum">
              <a:rPr lang="en-GB" smtClean="0"/>
              <a:pPr>
                <a:buFont typeface="Arial" panose="020B0604020202020204" pitchFamily="34" charset="0"/>
                <a:buNone/>
              </a:pPr>
              <a:t>‹#›</a:t>
            </a:fld>
            <a:endParaRPr lang="en-GB" dirty="0"/>
          </a:p>
        </p:txBody>
      </p:sp>
    </p:spTree>
    <p:extLst>
      <p:ext uri="{BB962C8B-B14F-4D97-AF65-F5344CB8AC3E}">
        <p14:creationId xmlns:p14="http://schemas.microsoft.com/office/powerpoint/2010/main" val="1641648673"/>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Lst>
  <p:txStyles>
    <p:titleStyle>
      <a:lvl1pPr algn="l" defTabSz="914400" rtl="0" eaLnBrk="1" latinLnBrk="0" hangingPunct="1">
        <a:lnSpc>
          <a:spcPct val="90000"/>
        </a:lnSpc>
        <a:spcBef>
          <a:spcPct val="0"/>
        </a:spcBef>
        <a:buNone/>
        <a:defRPr sz="3600" b="1" kern="1200">
          <a:solidFill>
            <a:srgbClr val="585858"/>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75CF8619-A1C6-41A4-9838-EF1EFBDF35B7}"/>
              </a:ext>
            </a:extLst>
          </p:cNvPr>
          <p:cNvSpPr>
            <a:spLocks noGrp="1" noChangeArrowheads="1"/>
          </p:cNvSpPr>
          <p:nvPr>
            <p:ph type="title"/>
          </p:nvPr>
        </p:nvSpPr>
        <p:spPr bwMode="auto">
          <a:xfrm>
            <a:off x="1016000" y="301625"/>
            <a:ext cx="10566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endParaRPr lang="en-GB" altLang="en-US"/>
          </a:p>
        </p:txBody>
      </p:sp>
      <p:sp>
        <p:nvSpPr>
          <p:cNvPr id="1027" name="Rectangle 5">
            <a:extLst>
              <a:ext uri="{FF2B5EF4-FFF2-40B4-BE49-F238E27FC236}">
                <a16:creationId xmlns:a16="http://schemas.microsoft.com/office/drawing/2014/main" id="{200A6B4F-33AF-4C52-873D-9E3B69750352}"/>
              </a:ext>
            </a:extLst>
          </p:cNvPr>
          <p:cNvSpPr>
            <a:spLocks noGrp="1" noChangeArrowheads="1"/>
          </p:cNvSpPr>
          <p:nvPr>
            <p:ph type="body" idx="1"/>
          </p:nvPr>
        </p:nvSpPr>
        <p:spPr bwMode="auto">
          <a:xfrm>
            <a:off x="1016001" y="1827213"/>
            <a:ext cx="10562167"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p:txBody>
      </p:sp>
      <p:sp>
        <p:nvSpPr>
          <p:cNvPr id="43014" name="Rectangle 6">
            <a:extLst>
              <a:ext uri="{FF2B5EF4-FFF2-40B4-BE49-F238E27FC236}">
                <a16:creationId xmlns:a16="http://schemas.microsoft.com/office/drawing/2014/main" id="{25145E3E-86D5-4F02-B7D5-A6DD771677B9}"/>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spcBef>
                <a:spcPct val="0"/>
              </a:spcBef>
              <a:buClrTx/>
              <a:buFontTx/>
              <a:buNone/>
              <a:defRPr sz="1200" dirty="0">
                <a:latin typeface="Arial" charset="0"/>
              </a:defRPr>
            </a:lvl1pPr>
          </a:lstStyle>
          <a:p>
            <a:pPr>
              <a:defRPr/>
            </a:pPr>
            <a:endParaRPr lang="en-GB"/>
          </a:p>
        </p:txBody>
      </p:sp>
      <p:sp>
        <p:nvSpPr>
          <p:cNvPr id="43015" name="Rectangle 7">
            <a:extLst>
              <a:ext uri="{FF2B5EF4-FFF2-40B4-BE49-F238E27FC236}">
                <a16:creationId xmlns:a16="http://schemas.microsoft.com/office/drawing/2014/main" id="{CC31C507-6976-446C-AC2D-8C51A421D01E}"/>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spcBef>
                <a:spcPct val="0"/>
              </a:spcBef>
              <a:buClrTx/>
              <a:buFontTx/>
              <a:buNone/>
              <a:defRPr sz="1200">
                <a:latin typeface="Arial" charset="0"/>
              </a:defRPr>
            </a:lvl1pPr>
          </a:lstStyle>
          <a:p>
            <a:pPr>
              <a:defRPr/>
            </a:pPr>
            <a:endParaRPr lang="en-GB"/>
          </a:p>
        </p:txBody>
      </p:sp>
      <p:sp>
        <p:nvSpPr>
          <p:cNvPr id="43016" name="Rectangle 8">
            <a:extLst>
              <a:ext uri="{FF2B5EF4-FFF2-40B4-BE49-F238E27FC236}">
                <a16:creationId xmlns:a16="http://schemas.microsoft.com/office/drawing/2014/main" id="{41D76710-66AF-45FA-861B-17681A4C76E3}"/>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spcBef>
                <a:spcPct val="0"/>
              </a:spcBef>
              <a:buClrTx/>
              <a:buFontTx/>
              <a:buNone/>
              <a:defRPr sz="1200">
                <a:latin typeface="Arial" charset="0"/>
              </a:defRPr>
            </a:lvl1pPr>
          </a:lstStyle>
          <a:p>
            <a:pPr>
              <a:defRPr/>
            </a:pPr>
            <a:fld id="{6A4D5EAA-6122-4923-8519-E5BF6179E77C}" type="slidenum">
              <a:rPr lang="en-GB" altLang="x-none"/>
              <a:pPr>
                <a:defRPr/>
              </a:pPr>
              <a:t>‹#›</a:t>
            </a:fld>
            <a:endParaRPr lang="en-GB" altLang="x-none"/>
          </a:p>
        </p:txBody>
      </p:sp>
    </p:spTree>
    <p:extLst>
      <p:ext uri="{BB962C8B-B14F-4D97-AF65-F5344CB8AC3E}">
        <p14:creationId xmlns:p14="http://schemas.microsoft.com/office/powerpoint/2010/main" val="3701058426"/>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Lst>
  <p:txStyles>
    <p:titleStyle>
      <a:lvl1pPr algn="l" rtl="0" fontAlgn="base">
        <a:spcBef>
          <a:spcPct val="0"/>
        </a:spcBef>
        <a:spcAft>
          <a:spcPct val="0"/>
        </a:spcAft>
        <a:defRPr sz="2800" b="1">
          <a:solidFill>
            <a:srgbClr val="00628C"/>
          </a:solidFill>
          <a:latin typeface="Myriad Pro Semibold" charset="0"/>
          <a:ea typeface="Myriad Pro Semibold" charset="0"/>
          <a:cs typeface="Myriad Pro Semibold" charset="0"/>
        </a:defRPr>
      </a:lvl1pPr>
      <a:lvl2pPr algn="l" rtl="0" fontAlgn="base">
        <a:spcBef>
          <a:spcPct val="0"/>
        </a:spcBef>
        <a:spcAft>
          <a:spcPct val="0"/>
        </a:spcAft>
        <a:defRPr sz="2800" b="1">
          <a:solidFill>
            <a:srgbClr val="00628C"/>
          </a:solidFill>
          <a:latin typeface="Myriad Pro Semibold"/>
          <a:ea typeface="Myriad Pro Semibold"/>
          <a:cs typeface="Myriad Pro Semibold"/>
        </a:defRPr>
      </a:lvl2pPr>
      <a:lvl3pPr algn="l" rtl="0" fontAlgn="base">
        <a:spcBef>
          <a:spcPct val="0"/>
        </a:spcBef>
        <a:spcAft>
          <a:spcPct val="0"/>
        </a:spcAft>
        <a:defRPr sz="2800" b="1">
          <a:solidFill>
            <a:srgbClr val="00628C"/>
          </a:solidFill>
          <a:latin typeface="Myriad Pro Semibold"/>
          <a:ea typeface="Myriad Pro Semibold"/>
          <a:cs typeface="Myriad Pro Semibold"/>
        </a:defRPr>
      </a:lvl3pPr>
      <a:lvl4pPr algn="l" rtl="0" fontAlgn="base">
        <a:spcBef>
          <a:spcPct val="0"/>
        </a:spcBef>
        <a:spcAft>
          <a:spcPct val="0"/>
        </a:spcAft>
        <a:defRPr sz="2800" b="1">
          <a:solidFill>
            <a:srgbClr val="00628C"/>
          </a:solidFill>
          <a:latin typeface="Myriad Pro Semibold"/>
          <a:ea typeface="Myriad Pro Semibold"/>
          <a:cs typeface="Myriad Pro Semibold"/>
        </a:defRPr>
      </a:lvl4pPr>
      <a:lvl5pPr algn="l" rtl="0" fontAlgn="base">
        <a:spcBef>
          <a:spcPct val="0"/>
        </a:spcBef>
        <a:spcAft>
          <a:spcPct val="0"/>
        </a:spcAft>
        <a:defRPr sz="2800" b="1">
          <a:solidFill>
            <a:srgbClr val="00628C"/>
          </a:solidFill>
          <a:latin typeface="Myriad Pro Semibold"/>
          <a:ea typeface="Myriad Pro Semibold"/>
          <a:cs typeface="Myriad Pro Semibold"/>
        </a:defRPr>
      </a:lvl5pPr>
      <a:lvl6pPr marL="457200" algn="l" rtl="0" eaLnBrk="1" fontAlgn="base" hangingPunct="1">
        <a:spcBef>
          <a:spcPct val="0"/>
        </a:spcBef>
        <a:spcAft>
          <a:spcPct val="0"/>
        </a:spcAft>
        <a:defRPr sz="3600" b="1">
          <a:solidFill>
            <a:srgbClr val="00628C"/>
          </a:solidFill>
          <a:latin typeface="Arial" charset="0"/>
        </a:defRPr>
      </a:lvl6pPr>
      <a:lvl7pPr marL="914400" algn="l" rtl="0" eaLnBrk="1" fontAlgn="base" hangingPunct="1">
        <a:spcBef>
          <a:spcPct val="0"/>
        </a:spcBef>
        <a:spcAft>
          <a:spcPct val="0"/>
        </a:spcAft>
        <a:defRPr sz="3600" b="1">
          <a:solidFill>
            <a:srgbClr val="00628C"/>
          </a:solidFill>
          <a:latin typeface="Arial" charset="0"/>
        </a:defRPr>
      </a:lvl7pPr>
      <a:lvl8pPr marL="1371600" algn="l" rtl="0" eaLnBrk="1" fontAlgn="base" hangingPunct="1">
        <a:spcBef>
          <a:spcPct val="0"/>
        </a:spcBef>
        <a:spcAft>
          <a:spcPct val="0"/>
        </a:spcAft>
        <a:defRPr sz="3600" b="1">
          <a:solidFill>
            <a:srgbClr val="00628C"/>
          </a:solidFill>
          <a:latin typeface="Arial" charset="0"/>
        </a:defRPr>
      </a:lvl8pPr>
      <a:lvl9pPr marL="1828800" algn="l" rtl="0" eaLnBrk="1" fontAlgn="base" hangingPunct="1">
        <a:spcBef>
          <a:spcPct val="0"/>
        </a:spcBef>
        <a:spcAft>
          <a:spcPct val="0"/>
        </a:spcAft>
        <a:defRPr sz="3600" b="1">
          <a:solidFill>
            <a:srgbClr val="00628C"/>
          </a:solidFill>
          <a:latin typeface="Arial" charset="0"/>
        </a:defRPr>
      </a:lvl9pPr>
    </p:titleStyle>
    <p:bodyStyle>
      <a:lvl1pPr marL="342900" indent="-342900" algn="l" rtl="0" fontAlgn="base">
        <a:spcBef>
          <a:spcPct val="20000"/>
        </a:spcBef>
        <a:spcAft>
          <a:spcPct val="0"/>
        </a:spcAft>
        <a:buClr>
          <a:schemeClr val="tx2"/>
        </a:buClr>
        <a:buFont typeface="Arial" panose="020B0604020202020204" pitchFamily="34" charset="0"/>
        <a:defRPr sz="2800">
          <a:solidFill>
            <a:schemeClr val="tx1"/>
          </a:solidFill>
          <a:latin typeface="Myriad Pro" charset="0"/>
          <a:ea typeface="Myriad Pro" charset="0"/>
          <a:cs typeface="Myriad Pro" charset="0"/>
        </a:defRPr>
      </a:lvl1pPr>
      <a:lvl2pPr marL="742950" indent="-285750" algn="l" rtl="0" fontAlgn="base">
        <a:spcBef>
          <a:spcPct val="20000"/>
        </a:spcBef>
        <a:spcAft>
          <a:spcPct val="0"/>
        </a:spcAft>
        <a:buClr>
          <a:srgbClr val="82CBDD"/>
        </a:buClr>
        <a:buFont typeface="Arial" panose="020B0604020202020204" pitchFamily="34" charset="0"/>
        <a:buChar char="●"/>
        <a:defRPr sz="2400">
          <a:solidFill>
            <a:schemeClr val="tx1"/>
          </a:solidFill>
          <a:latin typeface="Myriad Pro" charset="0"/>
          <a:ea typeface="Myriad Pro" charset="0"/>
          <a:cs typeface="Myriad Pro" charset="0"/>
        </a:defRPr>
      </a:lvl2pPr>
      <a:lvl3pPr marL="1143000" indent="-228600" algn="l" rtl="0" fontAlgn="base">
        <a:spcBef>
          <a:spcPct val="20000"/>
        </a:spcBef>
        <a:spcAft>
          <a:spcPct val="0"/>
        </a:spcAft>
        <a:buClr>
          <a:srgbClr val="00628C"/>
        </a:buClr>
        <a:buFont typeface="Arial" panose="020B0604020202020204" pitchFamily="34" charset="0"/>
        <a:buChar char="–"/>
        <a:defRPr sz="2000">
          <a:solidFill>
            <a:schemeClr val="tx1"/>
          </a:solidFill>
          <a:latin typeface="Myriad Pro" charset="0"/>
          <a:ea typeface="Myriad Pro" charset="0"/>
          <a:cs typeface="Myriad Pro" charset="0"/>
        </a:defRPr>
      </a:lvl3pPr>
      <a:lvl4pPr marL="1600200" indent="-228600" algn="l" rtl="0" fontAlgn="base">
        <a:spcBef>
          <a:spcPct val="20000"/>
        </a:spcBef>
        <a:spcAft>
          <a:spcPct val="0"/>
        </a:spcAft>
        <a:buClr>
          <a:schemeClr val="accent2"/>
        </a:buClr>
        <a:buFont typeface="Arial" panose="020B0604020202020204" pitchFamily="34" charset="0"/>
        <a:buChar char="●"/>
        <a:defRPr sz="1900">
          <a:solidFill>
            <a:schemeClr val="tx1"/>
          </a:solidFill>
          <a:latin typeface="+mn-lt"/>
          <a:ea typeface="Myriad Pro" panose="020B0503030403020204" pitchFamily="34" charset="0"/>
          <a:cs typeface="Myriad Pro" panose="020B0503030403020204" pitchFamily="34" charset="0"/>
        </a:defRPr>
      </a:lvl4pPr>
      <a:lvl5pPr marL="2057400" indent="-228600" algn="l" rtl="0" fontAlgn="base">
        <a:spcBef>
          <a:spcPct val="20000"/>
        </a:spcBef>
        <a:spcAft>
          <a:spcPct val="0"/>
        </a:spcAft>
        <a:buClr>
          <a:schemeClr val="tx2"/>
        </a:buClr>
        <a:buFont typeface="Arial" panose="020B0604020202020204" pitchFamily="34" charset="0"/>
        <a:buChar char="●"/>
        <a:defRPr sz="1900">
          <a:solidFill>
            <a:schemeClr val="tx1"/>
          </a:solidFill>
          <a:latin typeface="+mn-lt"/>
          <a:ea typeface="Myriad Pro" panose="020B0503030403020204" pitchFamily="34" charset="0"/>
          <a:cs typeface="Myriad Pro" panose="020B0503030403020204" pitchFamily="34" charset="0"/>
        </a:defRPr>
      </a:lvl5pPr>
      <a:lvl6pPr marL="2514600" indent="-228600" algn="l" rtl="0" eaLnBrk="1" fontAlgn="base" hangingPunct="1">
        <a:spcBef>
          <a:spcPct val="20000"/>
        </a:spcBef>
        <a:spcAft>
          <a:spcPct val="0"/>
        </a:spcAft>
        <a:buClr>
          <a:schemeClr val="tx2"/>
        </a:buClr>
        <a:buFont typeface="Arial" charset="0"/>
        <a:buChar char="●"/>
        <a:defRPr sz="1900">
          <a:solidFill>
            <a:schemeClr val="tx1"/>
          </a:solidFill>
          <a:latin typeface="+mn-lt"/>
        </a:defRPr>
      </a:lvl6pPr>
      <a:lvl7pPr marL="2971800" indent="-228600" algn="l" rtl="0" eaLnBrk="1" fontAlgn="base" hangingPunct="1">
        <a:spcBef>
          <a:spcPct val="20000"/>
        </a:spcBef>
        <a:spcAft>
          <a:spcPct val="0"/>
        </a:spcAft>
        <a:buClr>
          <a:schemeClr val="tx2"/>
        </a:buClr>
        <a:buFont typeface="Arial" charset="0"/>
        <a:buChar char="●"/>
        <a:defRPr sz="1900">
          <a:solidFill>
            <a:schemeClr val="tx1"/>
          </a:solidFill>
          <a:latin typeface="+mn-lt"/>
        </a:defRPr>
      </a:lvl7pPr>
      <a:lvl8pPr marL="3429000" indent="-228600" algn="l" rtl="0" eaLnBrk="1" fontAlgn="base" hangingPunct="1">
        <a:spcBef>
          <a:spcPct val="20000"/>
        </a:spcBef>
        <a:spcAft>
          <a:spcPct val="0"/>
        </a:spcAft>
        <a:buClr>
          <a:schemeClr val="tx2"/>
        </a:buClr>
        <a:buFont typeface="Arial" charset="0"/>
        <a:buChar char="●"/>
        <a:defRPr sz="1900">
          <a:solidFill>
            <a:schemeClr val="tx1"/>
          </a:solidFill>
          <a:latin typeface="+mn-lt"/>
        </a:defRPr>
      </a:lvl8pPr>
      <a:lvl9pPr marL="3886200" indent="-228600" algn="l" rtl="0" eaLnBrk="1" fontAlgn="base" hangingPunct="1">
        <a:spcBef>
          <a:spcPct val="20000"/>
        </a:spcBef>
        <a:spcAft>
          <a:spcPct val="0"/>
        </a:spcAft>
        <a:buClr>
          <a:schemeClr val="tx2"/>
        </a:buClr>
        <a:buFont typeface="Arial" charset="0"/>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0" y="6356350"/>
            <a:ext cx="121920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r>
              <a:rPr lang="en-GB"/>
              <a:t>Curriculum Prioritisation for Primary Maths</a:t>
            </a:r>
            <a:endParaRPr lang="en-GB" dirty="0"/>
          </a:p>
        </p:txBody>
      </p:sp>
    </p:spTree>
    <p:extLst>
      <p:ext uri="{BB962C8B-B14F-4D97-AF65-F5344CB8AC3E}">
        <p14:creationId xmlns:p14="http://schemas.microsoft.com/office/powerpoint/2010/main" val="97884105"/>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Lst>
  <mc:AlternateContent xmlns:mc="http://schemas.openxmlformats.org/markup-compatibility/2006" xmlns:p14="http://schemas.microsoft.com/office/powerpoint/2010/main">
    <mc:Choice Requires="p14">
      <p:transition p14:dur="10"/>
    </mc:Choice>
    <mc:Fallback xmlns="">
      <p:transition/>
    </mc:Fallback>
  </mc:AlternateContent>
  <p:hf sldNum="0" hdr="0" dt="0"/>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t="-17000" b="-17000"/>
          </a:stretch>
        </a:blipFill>
        <a:effectLst/>
      </p:bgPr>
    </p:bg>
    <p:spTree>
      <p:nvGrpSpPr>
        <p:cNvPr id="1" name=""/>
        <p:cNvGrpSpPr/>
        <p:nvPr/>
      </p:nvGrpSpPr>
      <p:grpSpPr>
        <a:xfrm>
          <a:off x="0" y="0"/>
          <a:ext cx="0" cy="0"/>
          <a:chOff x="0" y="0"/>
          <a:chExt cx="0" cy="0"/>
        </a:xfrm>
      </p:grpSpPr>
      <p:pic>
        <p:nvPicPr>
          <p:cNvPr id="4" name="Picture 3" descr="A picture containing food, bird&#10;&#10;Description automatically generated">
            <a:extLst>
              <a:ext uri="{FF2B5EF4-FFF2-40B4-BE49-F238E27FC236}">
                <a16:creationId xmlns:a16="http://schemas.microsoft.com/office/drawing/2014/main" id="{BF1AC309-EA38-4ECB-985F-AB7125B4785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437964" y="365129"/>
            <a:ext cx="11339747"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37964" y="1825625"/>
            <a:ext cx="11339747" cy="4351338"/>
          </a:xfrm>
          <a:prstGeom prst="rect">
            <a:avLst/>
          </a:prstGeom>
        </p:spPr>
        <p:txBody>
          <a:bodyPr vert="horz" lIns="91440" tIns="45720" rIns="91440" bIns="45720" rtlCol="0">
            <a:normAutofit/>
          </a:bodyPr>
          <a:lstStyle/>
          <a:p>
            <a:pPr lvl="0"/>
            <a:r>
              <a:rPr lang="en-US" dirty="0"/>
              <a:t>Click to edit Master text styles</a:t>
            </a:r>
          </a:p>
          <a:p>
            <a:pPr lvl="0"/>
            <a:endParaRPr lang="en-US" dirty="0"/>
          </a:p>
        </p:txBody>
      </p:sp>
    </p:spTree>
    <p:extLst>
      <p:ext uri="{BB962C8B-B14F-4D97-AF65-F5344CB8AC3E}">
        <p14:creationId xmlns:p14="http://schemas.microsoft.com/office/powerpoint/2010/main" val="2749099184"/>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Lst>
  <p:txStyles>
    <p:titleStyle>
      <a:lvl1pPr algn="l" defTabSz="914400" rtl="0" eaLnBrk="1" latinLnBrk="0" hangingPunct="1">
        <a:lnSpc>
          <a:spcPct val="90000"/>
        </a:lnSpc>
        <a:spcBef>
          <a:spcPct val="0"/>
        </a:spcBef>
        <a:buNone/>
        <a:defRPr sz="4200" b="1" kern="1200">
          <a:solidFill>
            <a:srgbClr val="585858"/>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58585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hyperlink" Target="https://www.nationalnumeracy.org.uk/helping-children-maths" TargetMode="External"/><Relationship Id="rId2"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hyperlink" Target="https://www.ncetm.org.uk/features/improving-children-s-confidence-in-maths-starts-with-parents/" TargetMode="External"/><Relationship Id="rId5" Type="http://schemas.openxmlformats.org/officeDocument/2006/relationships/image" Target="../media/image27.png"/><Relationship Id="rId4" Type="http://schemas.openxmlformats.org/officeDocument/2006/relationships/image" Target="../media/image26.png"/></Relationships>
</file>

<file path=ppt/slides/_rels/slide10.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g"/><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51.jpg"/><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5.jpg"/><Relationship Id="rId1" Type="http://schemas.openxmlformats.org/officeDocument/2006/relationships/slideLayout" Target="../slideLayouts/slideLayout6.xml"/><Relationship Id="rId5" Type="http://schemas.openxmlformats.org/officeDocument/2006/relationships/image" Target="../media/image58.jpg"/><Relationship Id="rId4" Type="http://schemas.openxmlformats.org/officeDocument/2006/relationships/image" Target="../media/image57.jp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xml"/><Relationship Id="rId1" Type="http://schemas.openxmlformats.org/officeDocument/2006/relationships/slideLayout" Target="../slideLayouts/slideLayout4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xml"/><Relationship Id="rId1" Type="http://schemas.openxmlformats.org/officeDocument/2006/relationships/slideLayout" Target="../slideLayouts/slideLayout53.xml"/></Relationships>
</file>

<file path=ppt/slides/_rels/slide2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58.xml"/></Relationships>
</file>

<file path=ppt/slides/_rels/slide2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xml"/><Relationship Id="rId1" Type="http://schemas.openxmlformats.org/officeDocument/2006/relationships/slideLayout" Target="../slideLayouts/slideLayout64.xml"/></Relationships>
</file>

<file path=ppt/slides/_rels/slide25.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5.png"/><Relationship Id="rId3" Type="http://schemas.openxmlformats.org/officeDocument/2006/relationships/image" Target="../media/image65.png"/><Relationship Id="rId7" Type="http://schemas.openxmlformats.org/officeDocument/2006/relationships/image" Target="../media/image69.png"/><Relationship Id="rId12" Type="http://schemas.openxmlformats.org/officeDocument/2006/relationships/image" Target="../media/image74.png"/><Relationship Id="rId2" Type="http://schemas.openxmlformats.org/officeDocument/2006/relationships/image" Target="../media/image64.png"/><Relationship Id="rId16" Type="http://schemas.openxmlformats.org/officeDocument/2006/relationships/image" Target="../media/image39.png"/><Relationship Id="rId1" Type="http://schemas.openxmlformats.org/officeDocument/2006/relationships/slideLayout" Target="../slideLayouts/slideLayout58.xml"/><Relationship Id="rId6" Type="http://schemas.openxmlformats.org/officeDocument/2006/relationships/image" Target="../media/image68.png"/><Relationship Id="rId11" Type="http://schemas.openxmlformats.org/officeDocument/2006/relationships/image" Target="../media/image73.png"/><Relationship Id="rId5" Type="http://schemas.openxmlformats.org/officeDocument/2006/relationships/image" Target="../media/image67.png"/><Relationship Id="rId15" Type="http://schemas.openxmlformats.org/officeDocument/2006/relationships/image" Target="../media/image77.pn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png"/><Relationship Id="rId14" Type="http://schemas.openxmlformats.org/officeDocument/2006/relationships/image" Target="../media/image76.png"/></Relationships>
</file>

<file path=ppt/slides/_rels/slide26.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2.xml"/></Relationships>
</file>

<file path=ppt/slides/_rels/slide2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55.xml"/><Relationship Id="rId4" Type="http://schemas.openxmlformats.org/officeDocument/2006/relationships/image" Target="../media/image81.png"/></Relationships>
</file>

<file path=ppt/slides/_rels/slide2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6.xml"/><Relationship Id="rId1" Type="http://schemas.openxmlformats.org/officeDocument/2006/relationships/slideLayout" Target="../slideLayouts/slideLayout53.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6.xml"/><Relationship Id="rId1" Type="http://schemas.openxmlformats.org/officeDocument/2006/relationships/tags" Target="../tags/tag1.xml"/></Relationships>
</file>

<file path=ppt/slides/_rels/slide3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8.xml"/><Relationship Id="rId1" Type="http://schemas.openxmlformats.org/officeDocument/2006/relationships/slideLayout" Target="../slideLayouts/slideLayout84.xml"/></Relationships>
</file>

<file path=ppt/slides/_rels/slide32.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4.jpg"/><Relationship Id="rId5" Type="http://schemas.openxmlformats.org/officeDocument/2006/relationships/image" Target="../media/image33.png"/><Relationship Id="rId4" Type="http://schemas.openxmlformats.org/officeDocument/2006/relationships/image" Target="../media/image32.jpg"/></Relationships>
</file>

<file path=ppt/slides/_rels/slide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9.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g"/><Relationship Id="rId1" Type="http://schemas.openxmlformats.org/officeDocument/2006/relationships/slideLayout" Target="../slideLayouts/slideLayout2.xml"/><Relationship Id="rId4"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8" name="Picture 4" descr="Bus stop slide">
            <a:extLst>
              <a:ext uri="{FF2B5EF4-FFF2-40B4-BE49-F238E27FC236}">
                <a16:creationId xmlns:a16="http://schemas.microsoft.com/office/drawing/2014/main" id="{CED0F11C-231D-43A9-B068-576D4A434E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3118804"/>
            <a:ext cx="4894630" cy="3263086"/>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6"/>
          <p:cNvSpPr txBox="1"/>
          <p:nvPr/>
        </p:nvSpPr>
        <p:spPr>
          <a:xfrm>
            <a:off x="2525964" y="-32426"/>
            <a:ext cx="8218736" cy="2551339"/>
          </a:xfrm>
          <a:prstGeom prst="rect">
            <a:avLst/>
          </a:prstGeom>
          <a:solidFill>
            <a:srgbClr val="FFFFFF">
              <a:alpha val="59999"/>
            </a:srgbClr>
          </a:solidFill>
          <a:ln w="38100">
            <a:solidFill>
              <a:srgbClr val="000000"/>
            </a:solidFill>
          </a:ln>
        </p:spPr>
        <p:txBody>
          <a:bodyPr vert="horz" wrap="square" lIns="0" tIns="466725" rIns="0" bIns="0" rtlCol="0">
            <a:spAutoFit/>
          </a:bodyPr>
          <a:lstStyle/>
          <a:p>
            <a:pPr marR="31115" algn="ctr">
              <a:lnSpc>
                <a:spcPct val="100000"/>
              </a:lnSpc>
              <a:spcBef>
                <a:spcPts val="3675"/>
              </a:spcBef>
            </a:pPr>
            <a:r>
              <a:rPr sz="2400" u="sng" dirty="0">
                <a:uFill>
                  <a:solidFill>
                    <a:srgbClr val="000000"/>
                  </a:solidFill>
                </a:uFill>
                <a:latin typeface="Comic Sans MS" panose="030F0702030302020204" pitchFamily="66" charset="0"/>
                <a:cs typeface="Calibri"/>
              </a:rPr>
              <a:t>MATHS MASTERY </a:t>
            </a:r>
            <a:r>
              <a:rPr lang="en-US" sz="2400" u="sng" dirty="0">
                <a:uFill>
                  <a:solidFill>
                    <a:srgbClr val="000000"/>
                  </a:solidFill>
                </a:uFill>
                <a:latin typeface="Comic Sans MS" panose="030F0702030302020204" pitchFamily="66" charset="0"/>
                <a:cs typeface="Calibri"/>
              </a:rPr>
              <a:t>26.01.26</a:t>
            </a:r>
          </a:p>
          <a:p>
            <a:pPr marR="31115" algn="ctr">
              <a:lnSpc>
                <a:spcPct val="100000"/>
              </a:lnSpc>
              <a:spcBef>
                <a:spcPts val="3675"/>
              </a:spcBef>
            </a:pPr>
            <a:r>
              <a:rPr sz="2400" u="sng" dirty="0">
                <a:uFill>
                  <a:solidFill>
                    <a:srgbClr val="000000"/>
                  </a:solidFill>
                </a:uFill>
                <a:latin typeface="Comic Sans MS" panose="030F0702030302020204" pitchFamily="66" charset="0"/>
                <a:cs typeface="Calibri"/>
              </a:rPr>
              <a:t>PARENTS’ </a:t>
            </a:r>
            <a:r>
              <a:rPr lang="en-US" sz="2400" u="sng" dirty="0">
                <a:uFill>
                  <a:solidFill>
                    <a:srgbClr val="000000"/>
                  </a:solidFill>
                </a:uFill>
                <a:latin typeface="Comic Sans MS" panose="030F0702030302020204" pitchFamily="66" charset="0"/>
                <a:cs typeface="Calibri"/>
              </a:rPr>
              <a:t>MULTIPLICATION AND DIVISION SESSION  </a:t>
            </a:r>
          </a:p>
          <a:p>
            <a:pPr marR="23495" algn="ctr">
              <a:lnSpc>
                <a:spcPct val="100000"/>
              </a:lnSpc>
              <a:spcBef>
                <a:spcPts val="960"/>
              </a:spcBef>
            </a:pPr>
            <a:r>
              <a:rPr lang="en-US" sz="2400" spc="-265" dirty="0">
                <a:latin typeface="Comic Sans MS" panose="030F0702030302020204" pitchFamily="66" charset="0"/>
                <a:cs typeface="Calibri"/>
              </a:rPr>
              <a:t> </a:t>
            </a:r>
            <a:endParaRPr sz="2400" dirty="0">
              <a:latin typeface="Comic Sans MS" panose="030F0702030302020204" pitchFamily="66" charset="0"/>
              <a:cs typeface="Calibri"/>
            </a:endParaRPr>
          </a:p>
        </p:txBody>
      </p:sp>
      <p:pic>
        <p:nvPicPr>
          <p:cNvPr id="7" name="Google Shape;83;p29">
            <a:extLst>
              <a:ext uri="{FF2B5EF4-FFF2-40B4-BE49-F238E27FC236}">
                <a16:creationId xmlns:a16="http://schemas.microsoft.com/office/drawing/2014/main" id="{259F9F33-5192-433B-82C0-C330AA59BFA3}"/>
              </a:ext>
            </a:extLst>
          </p:cNvPr>
          <p:cNvPicPr preferRelativeResize="0"/>
          <p:nvPr/>
        </p:nvPicPr>
        <p:blipFill rotWithShape="1">
          <a:blip r:embed="rId3">
            <a:alphaModFix/>
          </a:blip>
          <a:srcRect t="10314"/>
          <a:stretch/>
        </p:blipFill>
        <p:spPr>
          <a:xfrm>
            <a:off x="133958" y="153824"/>
            <a:ext cx="2247089" cy="1295400"/>
          </a:xfrm>
          <a:prstGeom prst="rect">
            <a:avLst/>
          </a:prstGeom>
          <a:noFill/>
          <a:ln>
            <a:noFill/>
          </a:ln>
        </p:spPr>
      </p:pic>
      <p:pic>
        <p:nvPicPr>
          <p:cNvPr id="1026" name="Picture 2" descr="https://ditchlingprimary.co.uk/wp-content/uploads/bfi_thumb/ditchling-logo-large-1-3aryz4x4ketaz1q3t6qgi2@2x.png">
            <a:extLst>
              <a:ext uri="{FF2B5EF4-FFF2-40B4-BE49-F238E27FC236}">
                <a16:creationId xmlns:a16="http://schemas.microsoft.com/office/drawing/2014/main" id="{39FA5930-C26F-43BC-9A50-52A59F29E4F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44700" y="105275"/>
            <a:ext cx="1342525" cy="13425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B3BA9AF4-929C-4106-9A9F-321312625CF7}"/>
              </a:ext>
            </a:extLst>
          </p:cNvPr>
          <p:cNvPicPr>
            <a:picLocks noChangeAspect="1"/>
          </p:cNvPicPr>
          <p:nvPr/>
        </p:nvPicPr>
        <p:blipFill>
          <a:blip r:embed="rId5"/>
          <a:stretch>
            <a:fillRect/>
          </a:stretch>
        </p:blipFill>
        <p:spPr>
          <a:xfrm>
            <a:off x="381000" y="2106796"/>
            <a:ext cx="6781800" cy="768204"/>
          </a:xfrm>
          <a:prstGeom prst="rect">
            <a:avLst/>
          </a:prstGeom>
        </p:spPr>
      </p:pic>
      <p:sp>
        <p:nvSpPr>
          <p:cNvPr id="9" name="TextBox 8">
            <a:extLst>
              <a:ext uri="{FF2B5EF4-FFF2-40B4-BE49-F238E27FC236}">
                <a16:creationId xmlns:a16="http://schemas.microsoft.com/office/drawing/2014/main" id="{E00622F9-1F41-4740-8B5E-19CA10EC690D}"/>
              </a:ext>
            </a:extLst>
          </p:cNvPr>
          <p:cNvSpPr txBox="1"/>
          <p:nvPr/>
        </p:nvSpPr>
        <p:spPr>
          <a:xfrm>
            <a:off x="4267200" y="2884007"/>
            <a:ext cx="7924800" cy="646331"/>
          </a:xfrm>
          <a:prstGeom prst="rect">
            <a:avLst/>
          </a:prstGeom>
          <a:noFill/>
        </p:spPr>
        <p:txBody>
          <a:bodyPr wrap="square" rtlCol="0">
            <a:spAutoFit/>
          </a:bodyPr>
          <a:lstStyle/>
          <a:p>
            <a:r>
              <a:rPr lang="en-US" dirty="0"/>
              <a:t>(</a:t>
            </a:r>
            <a:r>
              <a:rPr lang="en-US" dirty="0">
                <a:latin typeface="Comic Sans MS" panose="030F0702030302020204" pitchFamily="66" charset="0"/>
              </a:rPr>
              <a:t>National Centre for Excellence in the Teaching of Mathematics, 2019 </a:t>
            </a:r>
          </a:p>
          <a:p>
            <a:r>
              <a:rPr lang="en-US" sz="1000" dirty="0">
                <a:latin typeface="Comic Sans MS" panose="030F0702030302020204" pitchFamily="66" charset="0"/>
                <a:hlinkClick r:id="rId6"/>
              </a:rPr>
              <a:t>https://www.ncetm.org.uk/features/improving-children-s-confidence-in-maths-starts-with-parents/</a:t>
            </a:r>
            <a:r>
              <a:rPr lang="en-US" sz="1000" dirty="0">
                <a:latin typeface="Comic Sans MS" panose="030F0702030302020204" pitchFamily="66" charset="0"/>
              </a:rPr>
              <a:t> </a:t>
            </a:r>
            <a:r>
              <a:rPr lang="en-US" dirty="0">
                <a:latin typeface="Comic Sans MS" panose="030F0702030302020204" pitchFamily="66" charset="0"/>
              </a:rPr>
              <a:t>)</a:t>
            </a:r>
            <a:endParaRPr lang="en-GB" dirty="0">
              <a:latin typeface="Comic Sans MS" panose="030F0702030302020204" pitchFamily="66" charset="0"/>
            </a:endParaRPr>
          </a:p>
        </p:txBody>
      </p:sp>
      <p:sp>
        <p:nvSpPr>
          <p:cNvPr id="11" name="TextBox 10">
            <a:extLst>
              <a:ext uri="{FF2B5EF4-FFF2-40B4-BE49-F238E27FC236}">
                <a16:creationId xmlns:a16="http://schemas.microsoft.com/office/drawing/2014/main" id="{3E342060-489D-4D30-95DA-2A5B1D276D6C}"/>
              </a:ext>
            </a:extLst>
          </p:cNvPr>
          <p:cNvSpPr txBox="1"/>
          <p:nvPr/>
        </p:nvSpPr>
        <p:spPr>
          <a:xfrm>
            <a:off x="6239280" y="4850013"/>
            <a:ext cx="5847945" cy="646331"/>
          </a:xfrm>
          <a:prstGeom prst="rect">
            <a:avLst/>
          </a:prstGeom>
          <a:noFill/>
        </p:spPr>
        <p:txBody>
          <a:bodyPr wrap="square" rtlCol="0">
            <a:spAutoFit/>
          </a:bodyPr>
          <a:lstStyle/>
          <a:p>
            <a:r>
              <a:rPr lang="en-US" b="1" dirty="0">
                <a:highlight>
                  <a:srgbClr val="00FF00"/>
                </a:highlight>
                <a:latin typeface="Comic Sans MS" panose="030F0702030302020204" pitchFamily="66" charset="0"/>
              </a:rPr>
              <a:t>Use place value counters to model what is actually happening in this short division algorithm.</a:t>
            </a:r>
            <a:endParaRPr lang="en-GB" b="1" dirty="0">
              <a:highlight>
                <a:srgbClr val="00FF00"/>
              </a:highlight>
              <a:latin typeface="Comic Sans MS" panose="030F0702030302020204" pitchFamily="66" charset="0"/>
            </a:endParaRPr>
          </a:p>
        </p:txBody>
      </p:sp>
      <p:sp>
        <p:nvSpPr>
          <p:cNvPr id="12" name="Rectangle 11">
            <a:extLst>
              <a:ext uri="{FF2B5EF4-FFF2-40B4-BE49-F238E27FC236}">
                <a16:creationId xmlns:a16="http://schemas.microsoft.com/office/drawing/2014/main" id="{D006401E-0A29-4CED-969D-A5D75C519F1D}"/>
              </a:ext>
            </a:extLst>
          </p:cNvPr>
          <p:cNvSpPr/>
          <p:nvPr/>
        </p:nvSpPr>
        <p:spPr>
          <a:xfrm>
            <a:off x="9728" y="6488668"/>
            <a:ext cx="6832320" cy="369332"/>
          </a:xfrm>
          <a:prstGeom prst="rect">
            <a:avLst/>
          </a:prstGeom>
        </p:spPr>
        <p:txBody>
          <a:bodyPr wrap="none">
            <a:spAutoFit/>
          </a:bodyPr>
          <a:lstStyle/>
          <a:p>
            <a:r>
              <a:rPr lang="en-GB" dirty="0">
                <a:latin typeface="Comic Sans MS" panose="030F0702030302020204" pitchFamily="66" charset="0"/>
                <a:hlinkClick r:id="rId7"/>
              </a:rPr>
              <a:t>https://www.nationalnumeracy.org.uk/helping-children-maths</a:t>
            </a:r>
            <a:r>
              <a:rPr lang="en-GB" dirty="0">
                <a:latin typeface="Comic Sans MS" panose="030F0702030302020204" pitchFamily="66" charset="0"/>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 name="object 4"/>
          <p:cNvGrpSpPr/>
          <p:nvPr/>
        </p:nvGrpSpPr>
        <p:grpSpPr>
          <a:xfrm>
            <a:off x="7552943" y="58"/>
            <a:ext cx="4639310" cy="6858000"/>
            <a:chOff x="7552943" y="58"/>
            <a:chExt cx="4639310" cy="6858000"/>
          </a:xfrm>
        </p:grpSpPr>
        <p:pic>
          <p:nvPicPr>
            <p:cNvPr id="5" name="object 5"/>
            <p:cNvPicPr/>
            <p:nvPr/>
          </p:nvPicPr>
          <p:blipFill>
            <a:blip r:embed="rId2" cstate="print"/>
            <a:stretch>
              <a:fillRect/>
            </a:stretch>
          </p:blipFill>
          <p:spPr>
            <a:xfrm>
              <a:off x="7552943" y="58"/>
              <a:ext cx="4639056" cy="6857873"/>
            </a:xfrm>
            <a:prstGeom prst="rect">
              <a:avLst/>
            </a:prstGeom>
          </p:spPr>
        </p:pic>
        <p:pic>
          <p:nvPicPr>
            <p:cNvPr id="6" name="object 6"/>
            <p:cNvPicPr/>
            <p:nvPr/>
          </p:nvPicPr>
          <p:blipFill>
            <a:blip r:embed="rId3" cstate="print"/>
            <a:stretch>
              <a:fillRect/>
            </a:stretch>
          </p:blipFill>
          <p:spPr>
            <a:xfrm>
              <a:off x="7906511" y="585215"/>
              <a:ext cx="4027932" cy="5647944"/>
            </a:xfrm>
            <a:prstGeom prst="rect">
              <a:avLst/>
            </a:prstGeom>
          </p:spPr>
        </p:pic>
      </p:grpSp>
      <p:sp>
        <p:nvSpPr>
          <p:cNvPr id="2" name="object 2"/>
          <p:cNvSpPr txBox="1">
            <a:spLocks noGrp="1"/>
          </p:cNvSpPr>
          <p:nvPr>
            <p:ph type="title"/>
          </p:nvPr>
        </p:nvSpPr>
        <p:spPr>
          <a:xfrm>
            <a:off x="12970" y="76200"/>
            <a:ext cx="8229599" cy="1618264"/>
          </a:xfrm>
          <a:prstGeom prst="rect">
            <a:avLst/>
          </a:prstGeom>
        </p:spPr>
        <p:txBody>
          <a:bodyPr vert="horz" wrap="square" lIns="0" tIns="133985" rIns="0" bIns="0" rtlCol="0">
            <a:spAutoFit/>
          </a:bodyPr>
          <a:lstStyle/>
          <a:p>
            <a:pPr marL="2059305" marR="5080" indent="-2047239" algn="l">
              <a:lnSpc>
                <a:spcPct val="80000"/>
              </a:lnSpc>
              <a:spcBef>
                <a:spcPts val="1055"/>
              </a:spcBef>
            </a:pPr>
            <a:r>
              <a:rPr lang="en-GB" sz="4000" u="sng" dirty="0">
                <a:solidFill>
                  <a:srgbClr val="0D0D0D"/>
                </a:solidFill>
                <a:uFill>
                  <a:solidFill>
                    <a:srgbClr val="0D0D0D"/>
                  </a:solidFill>
                </a:uFill>
                <a:latin typeface="Comic Sans MS" panose="030F0702030302020204" pitchFamily="66" charset="0"/>
                <a:cs typeface="Calibri"/>
              </a:rPr>
              <a:t>ANOTHER ASPECT OF MASTERY: CONCRETE – PICTORIAL – ABSTRACT</a:t>
            </a:r>
            <a:endParaRPr sz="4000" dirty="0">
              <a:latin typeface="Comic Sans MS" panose="030F0702030302020204" pitchFamily="66" charset="0"/>
              <a:cs typeface="Calibri"/>
            </a:endParaRPr>
          </a:p>
        </p:txBody>
      </p:sp>
      <p:sp>
        <p:nvSpPr>
          <p:cNvPr id="3" name="object 3"/>
          <p:cNvSpPr txBox="1"/>
          <p:nvPr/>
        </p:nvSpPr>
        <p:spPr>
          <a:xfrm>
            <a:off x="767892" y="2180970"/>
            <a:ext cx="5999480" cy="4264025"/>
          </a:xfrm>
          <a:prstGeom prst="rect">
            <a:avLst/>
          </a:prstGeom>
        </p:spPr>
        <p:txBody>
          <a:bodyPr vert="horz" wrap="square" lIns="0" tIns="54610" rIns="0" bIns="0" rtlCol="0">
            <a:spAutoFit/>
          </a:bodyPr>
          <a:lstStyle/>
          <a:p>
            <a:pPr marL="12700" marR="5080" lvl="0" indent="0" algn="l" defTabSz="457200" rtl="0" eaLnBrk="1" fontAlgn="auto" latinLnBrk="0" hangingPunct="1">
              <a:lnSpc>
                <a:spcPct val="90000"/>
              </a:lnSpc>
              <a:spcBef>
                <a:spcPts val="430"/>
              </a:spcBef>
              <a:spcAft>
                <a:spcPts val="0"/>
              </a:spcAft>
              <a:buClrTx/>
              <a:buSzTx/>
              <a:buFontTx/>
              <a:buNone/>
              <a:tabLst/>
              <a:defRPr/>
            </a:pPr>
            <a:r>
              <a:rPr kumimoji="0" sz="2800" b="0" i="0" u="none" strike="noStrike" kern="1200" cap="none" spc="-210" normalizeH="0" baseline="0" noProof="0" dirty="0">
                <a:ln>
                  <a:noFill/>
                </a:ln>
                <a:solidFill>
                  <a:prstClr val="black"/>
                </a:solidFill>
                <a:effectLst/>
                <a:uLnTx/>
                <a:uFillTx/>
                <a:latin typeface="Comic Sans MS" panose="030F0702030302020204" pitchFamily="66" charset="0"/>
                <a:ea typeface="+mn-ea"/>
                <a:cs typeface="Arial"/>
              </a:rPr>
              <a:t>Concrete,</a:t>
            </a:r>
            <a:r>
              <a:rPr kumimoji="0" sz="28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20" normalizeH="0" baseline="0" noProof="0" dirty="0">
                <a:ln>
                  <a:noFill/>
                </a:ln>
                <a:solidFill>
                  <a:prstClr val="black"/>
                </a:solidFill>
                <a:effectLst/>
                <a:uLnTx/>
                <a:uFillTx/>
                <a:latin typeface="Comic Sans MS" panose="030F0702030302020204" pitchFamily="66" charset="0"/>
                <a:ea typeface="+mn-ea"/>
                <a:cs typeface="Arial"/>
              </a:rPr>
              <a:t>Pictorial,</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35" normalizeH="0" baseline="0" noProof="0" dirty="0">
                <a:ln>
                  <a:noFill/>
                </a:ln>
                <a:solidFill>
                  <a:prstClr val="black"/>
                </a:solidFill>
                <a:effectLst/>
                <a:uLnTx/>
                <a:uFillTx/>
                <a:latin typeface="Comic Sans MS" panose="030F0702030302020204" pitchFamily="66" charset="0"/>
                <a:ea typeface="+mn-ea"/>
                <a:cs typeface="Arial"/>
              </a:rPr>
              <a:t>Abstract</a:t>
            </a:r>
            <a:r>
              <a:rPr kumimoji="0" sz="28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320" normalizeH="0" baseline="0" noProof="0" dirty="0">
                <a:ln>
                  <a:noFill/>
                </a:ln>
                <a:solidFill>
                  <a:prstClr val="black"/>
                </a:solidFill>
                <a:effectLst/>
                <a:uLnTx/>
                <a:uFillTx/>
                <a:latin typeface="Comic Sans MS" panose="030F0702030302020204" pitchFamily="66" charset="0"/>
                <a:ea typeface="+mn-ea"/>
                <a:cs typeface="Arial"/>
              </a:rPr>
              <a:t>(CPA)</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50" normalizeH="0" baseline="0" noProof="0" dirty="0">
                <a:ln>
                  <a:noFill/>
                </a:ln>
                <a:solidFill>
                  <a:prstClr val="black"/>
                </a:solidFill>
                <a:effectLst/>
                <a:uLnTx/>
                <a:uFillTx/>
                <a:latin typeface="Comic Sans MS" panose="030F0702030302020204" pitchFamily="66" charset="0"/>
                <a:ea typeface="+mn-ea"/>
                <a:cs typeface="Arial"/>
              </a:rPr>
              <a:t>is</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a </a:t>
            </a:r>
            <a:r>
              <a:rPr kumimoji="0" sz="2800" b="0" i="0" u="none" strike="noStrike" kern="1200" cap="none" spc="-114" normalizeH="0" baseline="0" noProof="0" dirty="0">
                <a:ln>
                  <a:noFill/>
                </a:ln>
                <a:solidFill>
                  <a:prstClr val="black"/>
                </a:solidFill>
                <a:effectLst/>
                <a:uLnTx/>
                <a:uFillTx/>
                <a:latin typeface="Comic Sans MS" panose="030F0702030302020204" pitchFamily="66" charset="0"/>
                <a:ea typeface="+mn-ea"/>
                <a:cs typeface="Arial"/>
              </a:rPr>
              <a:t>highly</a:t>
            </a:r>
            <a:r>
              <a:rPr kumimoji="0" sz="2800" b="0" i="0" u="none" strike="noStrike" kern="1200" cap="none" spc="-80" normalizeH="0" baseline="0" noProof="0" dirty="0">
                <a:ln>
                  <a:noFill/>
                </a:ln>
                <a:solidFill>
                  <a:prstClr val="black"/>
                </a:solidFill>
                <a:effectLst/>
                <a:uLnTx/>
                <a:uFillTx/>
                <a:latin typeface="Comic Sans MS" panose="030F0702030302020204" pitchFamily="66" charset="0"/>
                <a:ea typeface="+mn-ea"/>
                <a:cs typeface="Arial"/>
              </a:rPr>
              <a:t> effective</a:t>
            </a:r>
            <a:r>
              <a:rPr kumimoji="0" sz="2800" b="0" i="0" u="none" strike="noStrike" kern="1200" cap="none" spc="-114"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10" normalizeH="0" baseline="0" noProof="0" dirty="0">
                <a:ln>
                  <a:noFill/>
                </a:ln>
                <a:solidFill>
                  <a:prstClr val="black"/>
                </a:solidFill>
                <a:effectLst/>
                <a:uLnTx/>
                <a:uFillTx/>
                <a:latin typeface="Comic Sans MS" panose="030F0702030302020204" pitchFamily="66" charset="0"/>
                <a:ea typeface="+mn-ea"/>
                <a:cs typeface="Arial"/>
              </a:rPr>
              <a:t>approach</a:t>
            </a:r>
            <a:r>
              <a:rPr kumimoji="0" sz="2800" b="0" i="0" u="none" strike="noStrike" kern="1200" cap="none" spc="-8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to</a:t>
            </a:r>
            <a:r>
              <a:rPr kumimoji="0" sz="2800" b="0" i="0" u="none" strike="noStrike" kern="1200" cap="none" spc="-9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40" normalizeH="0" baseline="0" noProof="0" dirty="0">
                <a:ln>
                  <a:noFill/>
                </a:ln>
                <a:solidFill>
                  <a:prstClr val="black"/>
                </a:solidFill>
                <a:effectLst/>
                <a:uLnTx/>
                <a:uFillTx/>
                <a:latin typeface="Comic Sans MS" panose="030F0702030302020204" pitchFamily="66" charset="0"/>
                <a:ea typeface="+mn-ea"/>
                <a:cs typeface="Arial"/>
              </a:rPr>
              <a:t>teaching</a:t>
            </a:r>
            <a:r>
              <a:rPr kumimoji="0" sz="28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that </a:t>
            </a:r>
            <a:r>
              <a:rPr kumimoji="0" sz="2800" b="0" i="0" u="none" strike="noStrike" kern="1200" cap="none" spc="-165" normalizeH="0" baseline="0" noProof="0" dirty="0">
                <a:ln>
                  <a:noFill/>
                </a:ln>
                <a:solidFill>
                  <a:prstClr val="black"/>
                </a:solidFill>
                <a:effectLst/>
                <a:uLnTx/>
                <a:uFillTx/>
                <a:latin typeface="Comic Sans MS" panose="030F0702030302020204" pitchFamily="66" charset="0"/>
                <a:ea typeface="+mn-ea"/>
                <a:cs typeface="Arial"/>
              </a:rPr>
              <a:t>develops</a:t>
            </a:r>
            <a:r>
              <a:rPr kumimoji="0" sz="2800" b="0"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a</a:t>
            </a:r>
            <a:r>
              <a:rPr kumimoji="0" sz="2800" b="0" i="0" u="none" strike="noStrike" kern="1200" cap="none" spc="-9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60" normalizeH="0" baseline="0" noProof="0" dirty="0">
                <a:ln>
                  <a:noFill/>
                </a:ln>
                <a:solidFill>
                  <a:prstClr val="black"/>
                </a:solidFill>
                <a:effectLst/>
                <a:uLnTx/>
                <a:uFillTx/>
                <a:latin typeface="Comic Sans MS" panose="030F0702030302020204" pitchFamily="66" charset="0"/>
                <a:ea typeface="+mn-ea"/>
                <a:cs typeface="Arial"/>
              </a:rPr>
              <a:t>deep</a:t>
            </a:r>
            <a:r>
              <a:rPr kumimoji="0" sz="2800" b="0" i="0" u="none" strike="noStrike" kern="1200" cap="none" spc="-5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05" normalizeH="0" baseline="0" noProof="0" dirty="0">
                <a:ln>
                  <a:noFill/>
                </a:ln>
                <a:solidFill>
                  <a:prstClr val="black"/>
                </a:solidFill>
                <a:effectLst/>
                <a:uLnTx/>
                <a:uFillTx/>
                <a:latin typeface="Comic Sans MS" panose="030F0702030302020204" pitchFamily="66" charset="0"/>
                <a:ea typeface="+mn-ea"/>
                <a:cs typeface="Arial"/>
              </a:rPr>
              <a:t>and</a:t>
            </a:r>
            <a:r>
              <a:rPr kumimoji="0" sz="2800" b="0" i="0" u="none" strike="noStrike" kern="1200" cap="none" spc="-6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80" normalizeH="0" baseline="0" noProof="0" dirty="0">
                <a:ln>
                  <a:noFill/>
                </a:ln>
                <a:solidFill>
                  <a:prstClr val="black"/>
                </a:solidFill>
                <a:effectLst/>
                <a:uLnTx/>
                <a:uFillTx/>
                <a:latin typeface="Comic Sans MS" panose="030F0702030302020204" pitchFamily="66" charset="0"/>
                <a:ea typeface="+mn-ea"/>
                <a:cs typeface="Arial"/>
              </a:rPr>
              <a:t>sustainable </a:t>
            </a:r>
            <a:r>
              <a:rPr kumimoji="0" sz="2800" b="0" i="0" u="none" strike="noStrike" kern="1200" cap="none" spc="-170" normalizeH="0" baseline="0" noProof="0" dirty="0">
                <a:ln>
                  <a:noFill/>
                </a:ln>
                <a:solidFill>
                  <a:prstClr val="black"/>
                </a:solidFill>
                <a:effectLst/>
                <a:uLnTx/>
                <a:uFillTx/>
                <a:latin typeface="Comic Sans MS" panose="030F0702030302020204" pitchFamily="66" charset="0"/>
                <a:ea typeface="+mn-ea"/>
                <a:cs typeface="Arial"/>
              </a:rPr>
              <a:t>understanding</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of</a:t>
            </a:r>
            <a:r>
              <a:rPr kumimoji="0" sz="2800" b="0" i="0" u="none" strike="noStrike" kern="1200" cap="none" spc="8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70" normalizeH="0" baseline="0" noProof="0" dirty="0">
                <a:ln>
                  <a:noFill/>
                </a:ln>
                <a:solidFill>
                  <a:prstClr val="black"/>
                </a:solidFill>
                <a:effectLst/>
                <a:uLnTx/>
                <a:uFillTx/>
                <a:latin typeface="Comic Sans MS" panose="030F0702030302020204" pitchFamily="66" charset="0"/>
                <a:ea typeface="+mn-ea"/>
                <a:cs typeface="Arial"/>
              </a:rPr>
              <a:t>maths</a:t>
            </a:r>
            <a:r>
              <a:rPr kumimoji="0" sz="28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70" normalizeH="0" baseline="0" noProof="0" dirty="0">
                <a:ln>
                  <a:noFill/>
                </a:ln>
                <a:solidFill>
                  <a:prstClr val="black"/>
                </a:solidFill>
                <a:effectLst/>
                <a:uLnTx/>
                <a:uFillTx/>
                <a:latin typeface="Comic Sans MS" panose="030F0702030302020204" pitchFamily="66" charset="0"/>
                <a:ea typeface="+mn-ea"/>
                <a:cs typeface="Arial"/>
              </a:rPr>
              <a:t>in</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pupils.</a:t>
            </a:r>
            <a:endPar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endParaRPr>
          </a:p>
          <a:p>
            <a:pPr marL="12700" marR="318770" lvl="0" indent="0" algn="l" defTabSz="457200" rtl="0" eaLnBrk="1" fontAlgn="auto" latinLnBrk="0" hangingPunct="1">
              <a:lnSpc>
                <a:spcPct val="90000"/>
              </a:lnSpc>
              <a:spcBef>
                <a:spcPts val="1405"/>
              </a:spcBef>
              <a:spcAft>
                <a:spcPts val="0"/>
              </a:spcAft>
              <a:buClrTx/>
              <a:buSzTx/>
              <a:buFontTx/>
              <a:buNone/>
              <a:tabLst/>
              <a:defRPr/>
            </a:pPr>
            <a:r>
              <a:rPr kumimoji="0" sz="2800" b="0" i="0" u="none" strike="noStrike" kern="1200" cap="none" spc="-409" normalizeH="0" baseline="0" noProof="0" dirty="0">
                <a:ln>
                  <a:noFill/>
                </a:ln>
                <a:solidFill>
                  <a:prstClr val="black"/>
                </a:solidFill>
                <a:effectLst/>
                <a:uLnTx/>
                <a:uFillTx/>
                <a:latin typeface="Comic Sans MS" panose="030F0702030302020204" pitchFamily="66" charset="0"/>
                <a:ea typeface="+mn-ea"/>
                <a:cs typeface="Arial"/>
              </a:rPr>
              <a:t>CPA</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65" normalizeH="0" baseline="0" noProof="0" dirty="0">
                <a:ln>
                  <a:noFill/>
                </a:ln>
                <a:solidFill>
                  <a:prstClr val="black"/>
                </a:solidFill>
                <a:effectLst/>
                <a:uLnTx/>
                <a:uFillTx/>
                <a:latin typeface="Comic Sans MS" panose="030F0702030302020204" pitchFamily="66" charset="0"/>
                <a:ea typeface="+mn-ea"/>
                <a:cs typeface="Arial"/>
              </a:rPr>
              <a:t>was</a:t>
            </a:r>
            <a:r>
              <a:rPr kumimoji="0" sz="28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10" normalizeH="0" baseline="0" noProof="0" dirty="0">
                <a:ln>
                  <a:noFill/>
                </a:ln>
                <a:solidFill>
                  <a:prstClr val="black"/>
                </a:solidFill>
                <a:effectLst/>
                <a:uLnTx/>
                <a:uFillTx/>
                <a:latin typeface="Comic Sans MS" panose="030F0702030302020204" pitchFamily="66" charset="0"/>
                <a:ea typeface="+mn-ea"/>
                <a:cs typeface="Arial"/>
              </a:rPr>
              <a:t>developed</a:t>
            </a:r>
            <a:r>
              <a:rPr kumimoji="0" sz="2800" b="0" i="0" u="none" strike="noStrike" kern="1200" cap="none" spc="-8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by</a:t>
            </a:r>
            <a:r>
              <a:rPr kumimoji="0" sz="2800" b="0" i="0" u="none" strike="noStrike" kern="1200" cap="none" spc="-12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55" normalizeH="0" baseline="0" noProof="0" dirty="0">
                <a:ln>
                  <a:noFill/>
                </a:ln>
                <a:solidFill>
                  <a:prstClr val="black"/>
                </a:solidFill>
                <a:effectLst/>
                <a:uLnTx/>
                <a:uFillTx/>
                <a:latin typeface="Comic Sans MS" panose="030F0702030302020204" pitchFamily="66" charset="0"/>
                <a:ea typeface="+mn-ea"/>
                <a:cs typeface="Arial"/>
              </a:rPr>
              <a:t>American </a:t>
            </a:r>
            <a:r>
              <a:rPr kumimoji="0" sz="2800" b="0" i="0" u="none" strike="noStrike" kern="1200" cap="none" spc="-175" normalizeH="0" baseline="0" noProof="0" dirty="0">
                <a:ln>
                  <a:noFill/>
                </a:ln>
                <a:solidFill>
                  <a:prstClr val="black"/>
                </a:solidFill>
                <a:effectLst/>
                <a:uLnTx/>
                <a:uFillTx/>
                <a:latin typeface="Comic Sans MS" panose="030F0702030302020204" pitchFamily="66" charset="0"/>
                <a:ea typeface="+mn-ea"/>
                <a:cs typeface="Arial"/>
              </a:rPr>
              <a:t>psychologist,</a:t>
            </a:r>
            <a:r>
              <a:rPr kumimoji="0" sz="28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40" normalizeH="0" baseline="0" noProof="0" dirty="0">
                <a:ln>
                  <a:noFill/>
                </a:ln>
                <a:solidFill>
                  <a:prstClr val="black"/>
                </a:solidFill>
                <a:effectLst/>
                <a:uLnTx/>
                <a:uFillTx/>
                <a:latin typeface="Comic Sans MS" panose="030F0702030302020204" pitchFamily="66" charset="0"/>
                <a:ea typeface="+mn-ea"/>
                <a:cs typeface="Arial"/>
              </a:rPr>
              <a:t>Jerome</a:t>
            </a:r>
            <a:r>
              <a:rPr kumimoji="0" sz="28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40" normalizeH="0" baseline="0" noProof="0" dirty="0">
                <a:ln>
                  <a:noFill/>
                </a:ln>
                <a:solidFill>
                  <a:prstClr val="black"/>
                </a:solidFill>
                <a:effectLst/>
                <a:uLnTx/>
                <a:uFillTx/>
                <a:latin typeface="Comic Sans MS" panose="030F0702030302020204" pitchFamily="66" charset="0"/>
                <a:ea typeface="+mn-ea"/>
                <a:cs typeface="Arial"/>
              </a:rPr>
              <a:t>Bruner.</a:t>
            </a:r>
            <a:r>
              <a:rPr kumimoji="0" sz="28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It</a:t>
            </a:r>
            <a:r>
              <a:rPr kumimoji="0" sz="28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50" normalizeH="0" baseline="0" noProof="0" dirty="0">
                <a:ln>
                  <a:noFill/>
                </a:ln>
                <a:solidFill>
                  <a:prstClr val="black"/>
                </a:solidFill>
                <a:effectLst/>
                <a:uLnTx/>
                <a:uFillTx/>
                <a:latin typeface="Comic Sans MS" panose="030F0702030302020204" pitchFamily="66" charset="0"/>
                <a:ea typeface="+mn-ea"/>
                <a:cs typeface="Arial"/>
              </a:rPr>
              <a:t>is</a:t>
            </a:r>
            <a:r>
              <a:rPr kumimoji="0" sz="28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an </a:t>
            </a:r>
            <a:r>
              <a:rPr kumimoji="0" sz="2800" b="0" i="0" u="none" strike="noStrike" kern="1200" cap="none" spc="-195" normalizeH="0" baseline="0" noProof="0" dirty="0">
                <a:ln>
                  <a:noFill/>
                </a:ln>
                <a:solidFill>
                  <a:prstClr val="black"/>
                </a:solidFill>
                <a:effectLst/>
                <a:uLnTx/>
                <a:uFillTx/>
                <a:latin typeface="Comic Sans MS" panose="030F0702030302020204" pitchFamily="66" charset="0"/>
                <a:ea typeface="+mn-ea"/>
                <a:cs typeface="Arial"/>
              </a:rPr>
              <a:t>essential</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90" normalizeH="0" baseline="0" noProof="0" dirty="0">
                <a:ln>
                  <a:noFill/>
                </a:ln>
                <a:solidFill>
                  <a:prstClr val="black"/>
                </a:solidFill>
                <a:effectLst/>
                <a:uLnTx/>
                <a:uFillTx/>
                <a:latin typeface="Comic Sans MS" panose="030F0702030302020204" pitchFamily="66" charset="0"/>
                <a:ea typeface="+mn-ea"/>
                <a:cs typeface="Arial"/>
              </a:rPr>
              <a:t>technique</a:t>
            </a:r>
            <a:r>
              <a:rPr kumimoji="0" sz="28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55" normalizeH="0" baseline="0" noProof="0" dirty="0">
                <a:ln>
                  <a:noFill/>
                </a:ln>
                <a:solidFill>
                  <a:prstClr val="black"/>
                </a:solidFill>
                <a:effectLst/>
                <a:uLnTx/>
                <a:uFillTx/>
                <a:latin typeface="Comic Sans MS" panose="030F0702030302020204" pitchFamily="66" charset="0"/>
                <a:ea typeface="+mn-ea"/>
                <a:cs typeface="Arial"/>
              </a:rPr>
              <a:t>within</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75" normalizeH="0" baseline="0" noProof="0" dirty="0">
                <a:ln>
                  <a:noFill/>
                </a:ln>
                <a:solidFill>
                  <a:prstClr val="black"/>
                </a:solidFill>
                <a:effectLst/>
                <a:uLnTx/>
                <a:uFillTx/>
                <a:latin typeface="Comic Sans MS" panose="030F0702030302020204" pitchFamily="66" charset="0"/>
                <a:ea typeface="+mn-ea"/>
                <a:cs typeface="Arial"/>
              </a:rPr>
              <a:t>maths</a:t>
            </a:r>
            <a:r>
              <a:rPr kumimoji="0" sz="2800" b="0"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35" normalizeH="0" baseline="0" noProof="0" dirty="0">
                <a:ln>
                  <a:noFill/>
                </a:ln>
                <a:solidFill>
                  <a:prstClr val="black"/>
                </a:solidFill>
                <a:effectLst/>
                <a:uLnTx/>
                <a:uFillTx/>
                <a:latin typeface="Comic Sans MS" panose="030F0702030302020204" pitchFamily="66" charset="0"/>
                <a:ea typeface="+mn-ea"/>
                <a:cs typeface="Arial"/>
              </a:rPr>
              <a:t>mastery </a:t>
            </a:r>
            <a:r>
              <a:rPr kumimoji="0" sz="28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teaching.</a:t>
            </a:r>
            <a:endPar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endParaRPr>
          </a:p>
          <a:p>
            <a:pPr marL="12700" marR="741680" lvl="0" indent="0" algn="l" defTabSz="457200" rtl="0" eaLnBrk="1" fontAlgn="auto" latinLnBrk="0" hangingPunct="1">
              <a:lnSpc>
                <a:spcPts val="3020"/>
              </a:lnSpc>
              <a:spcBef>
                <a:spcPts val="1440"/>
              </a:spcBef>
              <a:spcAft>
                <a:spcPts val="0"/>
              </a:spcAft>
              <a:buClrTx/>
              <a:buSzTx/>
              <a:buFontTx/>
              <a:buNone/>
              <a:tabLst/>
              <a:defRPr/>
            </a:pPr>
            <a:r>
              <a:rPr kumimoji="0" sz="2800" b="0" i="0" u="none" strike="noStrike" kern="1200" cap="none" spc="-335" normalizeH="0" baseline="0" noProof="0" dirty="0">
                <a:ln>
                  <a:noFill/>
                </a:ln>
                <a:solidFill>
                  <a:prstClr val="black"/>
                </a:solidFill>
                <a:effectLst/>
                <a:uLnTx/>
                <a:uFillTx/>
                <a:latin typeface="Comic Sans MS" panose="030F0702030302020204" pitchFamily="66" charset="0"/>
                <a:ea typeface="+mn-ea"/>
                <a:cs typeface="Arial"/>
              </a:rPr>
              <a:t>This</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10" normalizeH="0" baseline="0" noProof="0" dirty="0">
                <a:ln>
                  <a:noFill/>
                </a:ln>
                <a:solidFill>
                  <a:prstClr val="black"/>
                </a:solidFill>
                <a:effectLst/>
                <a:uLnTx/>
                <a:uFillTx/>
                <a:latin typeface="Comic Sans MS" panose="030F0702030302020204" pitchFamily="66" charset="0"/>
                <a:ea typeface="+mn-ea"/>
                <a:cs typeface="Arial"/>
              </a:rPr>
              <a:t>approach</a:t>
            </a:r>
            <a:r>
              <a:rPr kumimoji="0" sz="28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50" normalizeH="0" baseline="0" noProof="0" dirty="0">
                <a:ln>
                  <a:noFill/>
                </a:ln>
                <a:solidFill>
                  <a:prstClr val="black"/>
                </a:solidFill>
                <a:effectLst/>
                <a:uLnTx/>
                <a:uFillTx/>
                <a:latin typeface="Comic Sans MS" panose="030F0702030302020204" pitchFamily="66" charset="0"/>
                <a:ea typeface="+mn-ea"/>
                <a:cs typeface="Arial"/>
              </a:rPr>
              <a:t>is</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54" normalizeH="0" baseline="0" noProof="0" dirty="0">
                <a:ln>
                  <a:noFill/>
                </a:ln>
                <a:solidFill>
                  <a:prstClr val="black"/>
                </a:solidFill>
                <a:effectLst/>
                <a:uLnTx/>
                <a:uFillTx/>
                <a:latin typeface="Comic Sans MS" panose="030F0702030302020204" pitchFamily="66" charset="0"/>
                <a:ea typeface="+mn-ea"/>
                <a:cs typeface="Arial"/>
              </a:rPr>
              <a:t>used</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35" normalizeH="0" baseline="0" noProof="0" dirty="0">
                <a:ln>
                  <a:noFill/>
                </a:ln>
                <a:solidFill>
                  <a:prstClr val="black"/>
                </a:solidFill>
                <a:effectLst/>
                <a:uLnTx/>
                <a:uFillTx/>
                <a:latin typeface="Comic Sans MS" panose="030F0702030302020204" pitchFamily="66" charset="0"/>
                <a:ea typeface="+mn-ea"/>
                <a:cs typeface="Arial"/>
              </a:rPr>
              <a:t>from</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00" normalizeH="0" baseline="0" noProof="0" dirty="0">
                <a:ln>
                  <a:noFill/>
                </a:ln>
                <a:solidFill>
                  <a:prstClr val="black"/>
                </a:solidFill>
                <a:effectLst/>
                <a:uLnTx/>
                <a:uFillTx/>
                <a:latin typeface="Comic Sans MS" panose="030F0702030302020204" pitchFamily="66" charset="0"/>
                <a:ea typeface="+mn-ea"/>
                <a:cs typeface="Arial"/>
              </a:rPr>
              <a:t>Reception </a:t>
            </a:r>
            <a:r>
              <a:rPr kumimoji="0" sz="2800" b="0" i="0" u="none" strike="noStrike" kern="1200" cap="none" spc="-195" normalizeH="0" baseline="0" noProof="0" dirty="0">
                <a:ln>
                  <a:noFill/>
                </a:ln>
                <a:solidFill>
                  <a:prstClr val="black"/>
                </a:solidFill>
                <a:effectLst/>
                <a:uLnTx/>
                <a:uFillTx/>
                <a:latin typeface="Comic Sans MS" panose="030F0702030302020204" pitchFamily="66" charset="0"/>
                <a:ea typeface="+mn-ea"/>
                <a:cs typeface="Arial"/>
              </a:rPr>
              <a:t>through</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to</a:t>
            </a:r>
            <a:r>
              <a:rPr kumimoji="0" sz="2800" b="0" i="0" u="none" strike="noStrike" kern="1200" cap="none" spc="-14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85" normalizeH="0" baseline="0" noProof="0" dirty="0">
                <a:ln>
                  <a:noFill/>
                </a:ln>
                <a:solidFill>
                  <a:prstClr val="black"/>
                </a:solidFill>
                <a:effectLst/>
                <a:uLnTx/>
                <a:uFillTx/>
                <a:latin typeface="Comic Sans MS" panose="030F0702030302020204" pitchFamily="66" charset="0"/>
                <a:ea typeface="+mn-ea"/>
                <a:cs typeface="Arial"/>
              </a:rPr>
              <a:t>Year</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6.</a:t>
            </a:r>
            <a:endPar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04595">
              <a:lnSpc>
                <a:spcPct val="100000"/>
              </a:lnSpc>
              <a:spcBef>
                <a:spcPts val="105"/>
              </a:spcBef>
            </a:pPr>
            <a:r>
              <a:rPr sz="5000" u="sng" spc="-905" dirty="0">
                <a:solidFill>
                  <a:srgbClr val="0D0D0D"/>
                </a:solidFill>
                <a:uFill>
                  <a:solidFill>
                    <a:srgbClr val="0D0D0D"/>
                  </a:solidFill>
                </a:uFill>
                <a:latin typeface="Calibri"/>
                <a:cs typeface="Calibri"/>
              </a:rPr>
              <a:t>CPA</a:t>
            </a:r>
            <a:endParaRPr sz="5000" dirty="0">
              <a:latin typeface="Calibri"/>
              <a:cs typeface="Calibri"/>
            </a:endParaRPr>
          </a:p>
        </p:txBody>
      </p:sp>
      <p:sp>
        <p:nvSpPr>
          <p:cNvPr id="3" name="object 3"/>
          <p:cNvSpPr txBox="1"/>
          <p:nvPr/>
        </p:nvSpPr>
        <p:spPr>
          <a:xfrm>
            <a:off x="381000" y="1222202"/>
            <a:ext cx="5352415" cy="4112664"/>
          </a:xfrm>
          <a:prstGeom prst="rect">
            <a:avLst/>
          </a:prstGeom>
        </p:spPr>
        <p:txBody>
          <a:bodyPr vert="horz" wrap="square" lIns="0" tIns="54610" rIns="0" bIns="0" rtlCol="0">
            <a:spAutoFit/>
          </a:bodyPr>
          <a:lstStyle/>
          <a:p>
            <a:pPr marL="12700" marR="162560" lvl="0" indent="0" algn="l" defTabSz="457200" rtl="0" eaLnBrk="1" fontAlgn="auto" latinLnBrk="0" hangingPunct="1">
              <a:lnSpc>
                <a:spcPct val="90000"/>
              </a:lnSpc>
              <a:spcBef>
                <a:spcPts val="430"/>
              </a:spcBef>
              <a:spcAft>
                <a:spcPts val="0"/>
              </a:spcAft>
              <a:buClrTx/>
              <a:buSzTx/>
              <a:buFontTx/>
              <a:buNone/>
              <a:tabLst/>
              <a:defRPr/>
            </a:pPr>
            <a:r>
              <a:rPr kumimoji="0" sz="2800" b="0" i="0" u="none" strike="noStrike" kern="1200" cap="none" spc="-160" normalizeH="0" baseline="0" noProof="0" dirty="0">
                <a:ln>
                  <a:noFill/>
                </a:ln>
                <a:solidFill>
                  <a:prstClr val="black"/>
                </a:solidFill>
                <a:effectLst/>
                <a:uLnTx/>
                <a:uFillTx/>
                <a:latin typeface="Comic Sans MS" panose="030F0702030302020204" pitchFamily="66" charset="0"/>
                <a:ea typeface="+mn-ea"/>
                <a:cs typeface="Arial"/>
              </a:rPr>
              <a:t>Children</a:t>
            </a:r>
            <a:r>
              <a:rPr kumimoji="0" sz="28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25" normalizeH="0" baseline="0" noProof="0" dirty="0">
                <a:ln>
                  <a:noFill/>
                </a:ln>
                <a:solidFill>
                  <a:prstClr val="black"/>
                </a:solidFill>
                <a:effectLst/>
                <a:uLnTx/>
                <a:uFillTx/>
                <a:latin typeface="Comic Sans MS" panose="030F0702030302020204" pitchFamily="66" charset="0"/>
                <a:ea typeface="+mn-ea"/>
                <a:cs typeface="Arial"/>
              </a:rPr>
              <a:t>(and</a:t>
            </a:r>
            <a:r>
              <a:rPr kumimoji="0" sz="2800" b="0" i="0" u="none" strike="noStrike" kern="1200" cap="none" spc="-7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55" normalizeH="0" baseline="0" noProof="0" dirty="0">
                <a:ln>
                  <a:noFill/>
                </a:ln>
                <a:solidFill>
                  <a:prstClr val="black"/>
                </a:solidFill>
                <a:effectLst/>
                <a:uLnTx/>
                <a:uFillTx/>
                <a:latin typeface="Comic Sans MS" panose="030F0702030302020204" pitchFamily="66" charset="0"/>
                <a:ea typeface="+mn-ea"/>
                <a:cs typeface="Arial"/>
              </a:rPr>
              <a:t>adults!)</a:t>
            </a:r>
            <a:r>
              <a:rPr kumimoji="0" sz="2800" b="0"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50" normalizeH="0" baseline="0" noProof="0" dirty="0">
                <a:ln>
                  <a:noFill/>
                </a:ln>
                <a:solidFill>
                  <a:prstClr val="black"/>
                </a:solidFill>
                <a:effectLst/>
                <a:uLnTx/>
                <a:uFillTx/>
                <a:latin typeface="Comic Sans MS" panose="030F0702030302020204" pitchFamily="66" charset="0"/>
                <a:ea typeface="+mn-ea"/>
                <a:cs typeface="Arial"/>
              </a:rPr>
              <a:t>can</a:t>
            </a:r>
            <a:r>
              <a:rPr kumimoji="0" sz="28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find</a:t>
            </a:r>
            <a:r>
              <a:rPr kumimoji="0" sz="2800" b="0"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85" normalizeH="0" baseline="0" noProof="0" dirty="0">
                <a:ln>
                  <a:noFill/>
                </a:ln>
                <a:solidFill>
                  <a:prstClr val="black"/>
                </a:solidFill>
                <a:effectLst/>
                <a:uLnTx/>
                <a:uFillTx/>
                <a:latin typeface="Comic Sans MS" panose="030F0702030302020204" pitchFamily="66" charset="0"/>
                <a:ea typeface="+mn-ea"/>
                <a:cs typeface="Arial"/>
              </a:rPr>
              <a:t>maths </a:t>
            </a:r>
            <a:r>
              <a:rPr kumimoji="0" sz="28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difficult</a:t>
            </a:r>
            <a:r>
              <a:rPr kumimoji="0" sz="2800" b="0" i="0" u="none" strike="noStrike" kern="1200" cap="none" spc="-10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25" normalizeH="0" baseline="0" noProof="0" dirty="0">
                <a:ln>
                  <a:noFill/>
                </a:ln>
                <a:solidFill>
                  <a:prstClr val="black"/>
                </a:solidFill>
                <a:effectLst/>
                <a:uLnTx/>
                <a:uFillTx/>
                <a:latin typeface="Comic Sans MS" panose="030F0702030302020204" pitchFamily="66" charset="0"/>
                <a:ea typeface="+mn-ea"/>
                <a:cs typeface="Arial"/>
              </a:rPr>
              <a:t>because</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it</a:t>
            </a:r>
            <a:r>
              <a:rPr kumimoji="0" sz="28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50" normalizeH="0" baseline="0" noProof="0" dirty="0">
                <a:ln>
                  <a:noFill/>
                </a:ln>
                <a:solidFill>
                  <a:prstClr val="black"/>
                </a:solidFill>
                <a:effectLst/>
                <a:uLnTx/>
                <a:uFillTx/>
                <a:latin typeface="Comic Sans MS" panose="030F0702030302020204" pitchFamily="66" charset="0"/>
                <a:ea typeface="+mn-ea"/>
                <a:cs typeface="Arial"/>
              </a:rPr>
              <a:t>is</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20" normalizeH="0" baseline="0" noProof="0" dirty="0">
                <a:ln>
                  <a:noFill/>
                </a:ln>
                <a:solidFill>
                  <a:prstClr val="black"/>
                </a:solidFill>
                <a:effectLst/>
                <a:uLnTx/>
                <a:uFillTx/>
                <a:latin typeface="Comic Sans MS" panose="030F0702030302020204" pitchFamily="66" charset="0"/>
                <a:ea typeface="+mn-ea"/>
                <a:cs typeface="Arial"/>
              </a:rPr>
              <a:t>abstract.</a:t>
            </a:r>
            <a:r>
              <a:rPr kumimoji="0" sz="28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365" normalizeH="0" baseline="0" noProof="0" dirty="0">
                <a:ln>
                  <a:noFill/>
                </a:ln>
                <a:solidFill>
                  <a:prstClr val="black"/>
                </a:solidFill>
                <a:effectLst/>
                <a:uLnTx/>
                <a:uFillTx/>
                <a:latin typeface="Comic Sans MS" panose="030F0702030302020204" pitchFamily="66" charset="0"/>
                <a:ea typeface="+mn-ea"/>
                <a:cs typeface="Arial"/>
              </a:rPr>
              <a:t>The </a:t>
            </a:r>
            <a:r>
              <a:rPr kumimoji="0" sz="2800" b="0" i="0" u="none" strike="noStrike" kern="1200" cap="none" spc="-409" normalizeH="0" baseline="0" noProof="0" dirty="0">
                <a:ln>
                  <a:noFill/>
                </a:ln>
                <a:solidFill>
                  <a:prstClr val="black"/>
                </a:solidFill>
                <a:effectLst/>
                <a:uLnTx/>
                <a:uFillTx/>
                <a:latin typeface="Comic Sans MS" panose="030F0702030302020204" pitchFamily="66" charset="0"/>
                <a:ea typeface="+mn-ea"/>
                <a:cs typeface="Arial"/>
              </a:rPr>
              <a:t>CPA</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14" normalizeH="0" baseline="0" noProof="0" dirty="0">
                <a:ln>
                  <a:noFill/>
                </a:ln>
                <a:solidFill>
                  <a:prstClr val="black"/>
                </a:solidFill>
                <a:effectLst/>
                <a:uLnTx/>
                <a:uFillTx/>
                <a:latin typeface="Comic Sans MS" panose="030F0702030302020204" pitchFamily="66" charset="0"/>
                <a:ea typeface="+mn-ea"/>
                <a:cs typeface="Arial"/>
              </a:rPr>
              <a:t>approach</a:t>
            </a:r>
            <a:r>
              <a:rPr kumimoji="0" sz="28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45" normalizeH="0" baseline="0" noProof="0" dirty="0">
                <a:ln>
                  <a:noFill/>
                </a:ln>
                <a:solidFill>
                  <a:prstClr val="black"/>
                </a:solidFill>
                <a:effectLst/>
                <a:uLnTx/>
                <a:uFillTx/>
                <a:latin typeface="Comic Sans MS" panose="030F0702030302020204" pitchFamily="66" charset="0"/>
                <a:ea typeface="+mn-ea"/>
                <a:cs typeface="Arial"/>
              </a:rPr>
              <a:t>builds</a:t>
            </a:r>
            <a:r>
              <a:rPr kumimoji="0" sz="28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70" normalizeH="0" baseline="0" noProof="0" dirty="0">
                <a:ln>
                  <a:noFill/>
                </a:ln>
                <a:solidFill>
                  <a:prstClr val="black"/>
                </a:solidFill>
                <a:effectLst/>
                <a:uLnTx/>
                <a:uFillTx/>
                <a:latin typeface="Comic Sans MS" panose="030F0702030302020204" pitchFamily="66" charset="0"/>
                <a:ea typeface="+mn-ea"/>
                <a:cs typeface="Arial"/>
              </a:rPr>
              <a:t>on</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65" normalizeH="0" baseline="0" noProof="0" dirty="0">
                <a:ln>
                  <a:noFill/>
                </a:ln>
                <a:solidFill>
                  <a:prstClr val="black"/>
                </a:solidFill>
                <a:effectLst/>
                <a:uLnTx/>
                <a:uFillTx/>
                <a:latin typeface="Comic Sans MS" panose="030F0702030302020204" pitchFamily="66" charset="0"/>
                <a:ea typeface="+mn-ea"/>
                <a:cs typeface="Arial"/>
              </a:rPr>
              <a:t>children’s </a:t>
            </a:r>
            <a:r>
              <a:rPr kumimoji="0" sz="2800" b="0" i="0" u="none" strike="noStrike" kern="1200" cap="none" spc="-145" normalizeH="0" baseline="0" noProof="0" dirty="0">
                <a:ln>
                  <a:noFill/>
                </a:ln>
                <a:solidFill>
                  <a:prstClr val="black"/>
                </a:solidFill>
                <a:effectLst/>
                <a:uLnTx/>
                <a:uFillTx/>
                <a:latin typeface="Comic Sans MS" panose="030F0702030302020204" pitchFamily="66" charset="0"/>
                <a:ea typeface="+mn-ea"/>
                <a:cs typeface="Arial"/>
              </a:rPr>
              <a:t>existing</a:t>
            </a:r>
            <a:r>
              <a:rPr kumimoji="0" sz="28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60" normalizeH="0" baseline="0" noProof="0" dirty="0">
                <a:ln>
                  <a:noFill/>
                </a:ln>
                <a:solidFill>
                  <a:prstClr val="black"/>
                </a:solidFill>
                <a:effectLst/>
                <a:uLnTx/>
                <a:uFillTx/>
                <a:latin typeface="Comic Sans MS" panose="030F0702030302020204" pitchFamily="66" charset="0"/>
                <a:ea typeface="+mn-ea"/>
                <a:cs typeface="Arial"/>
              </a:rPr>
              <a:t>knowledge</a:t>
            </a:r>
            <a:r>
              <a:rPr kumimoji="0" sz="28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by</a:t>
            </a:r>
            <a:r>
              <a:rPr kumimoji="0" sz="2800" b="0" i="0" u="none" strike="noStrike" kern="1200" cap="none" spc="-7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55" normalizeH="0" baseline="0" noProof="0" dirty="0">
                <a:ln>
                  <a:noFill/>
                </a:ln>
                <a:solidFill>
                  <a:prstClr val="black"/>
                </a:solidFill>
                <a:effectLst/>
                <a:uLnTx/>
                <a:uFillTx/>
                <a:latin typeface="Comic Sans MS" panose="030F0702030302020204" pitchFamily="66" charset="0"/>
                <a:ea typeface="+mn-ea"/>
                <a:cs typeface="Arial"/>
              </a:rPr>
              <a:t>introducing </a:t>
            </a:r>
            <a:r>
              <a:rPr kumimoji="0" sz="2800" b="0" i="0" u="none" strike="noStrike" kern="1200" cap="none" spc="-110" normalizeH="0" baseline="0" noProof="0" dirty="0">
                <a:ln>
                  <a:noFill/>
                </a:ln>
                <a:solidFill>
                  <a:prstClr val="black"/>
                </a:solidFill>
                <a:effectLst/>
                <a:uLnTx/>
                <a:uFillTx/>
                <a:latin typeface="Comic Sans MS" panose="030F0702030302020204" pitchFamily="66" charset="0"/>
                <a:ea typeface="+mn-ea"/>
                <a:cs typeface="Arial"/>
              </a:rPr>
              <a:t>abstract</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40" normalizeH="0" baseline="0" noProof="0" dirty="0">
                <a:ln>
                  <a:noFill/>
                </a:ln>
                <a:solidFill>
                  <a:prstClr val="black"/>
                </a:solidFill>
                <a:effectLst/>
                <a:uLnTx/>
                <a:uFillTx/>
                <a:latin typeface="Comic Sans MS" panose="030F0702030302020204" pitchFamily="66" charset="0"/>
                <a:ea typeface="+mn-ea"/>
                <a:cs typeface="Arial"/>
              </a:rPr>
              <a:t>concepts</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70" normalizeH="0" baseline="0" noProof="0" dirty="0">
                <a:ln>
                  <a:noFill/>
                </a:ln>
                <a:solidFill>
                  <a:prstClr val="black"/>
                </a:solidFill>
                <a:effectLst/>
                <a:uLnTx/>
                <a:uFillTx/>
                <a:latin typeface="Comic Sans MS" panose="030F0702030302020204" pitchFamily="66" charset="0"/>
                <a:ea typeface="+mn-ea"/>
                <a:cs typeface="Arial"/>
              </a:rPr>
              <a:t>in</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a</a:t>
            </a:r>
            <a:r>
              <a:rPr kumimoji="0" sz="28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00" normalizeH="0" baseline="0" noProof="0" dirty="0">
                <a:ln>
                  <a:noFill/>
                </a:ln>
                <a:solidFill>
                  <a:prstClr val="black"/>
                </a:solidFill>
                <a:effectLst/>
                <a:uLnTx/>
                <a:uFillTx/>
                <a:latin typeface="Comic Sans MS" panose="030F0702030302020204" pitchFamily="66" charset="0"/>
                <a:ea typeface="+mn-ea"/>
                <a:cs typeface="Arial"/>
              </a:rPr>
              <a:t>concrete</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and </a:t>
            </a:r>
            <a:r>
              <a:rPr kumimoji="0" sz="2800" b="0" i="0" u="none" strike="noStrike" kern="1200" cap="none" spc="-80" normalizeH="0" baseline="0" noProof="0" dirty="0">
                <a:ln>
                  <a:noFill/>
                </a:ln>
                <a:solidFill>
                  <a:prstClr val="black"/>
                </a:solidFill>
                <a:effectLst/>
                <a:uLnTx/>
                <a:uFillTx/>
                <a:latin typeface="Comic Sans MS" panose="030F0702030302020204" pitchFamily="66" charset="0"/>
                <a:ea typeface="+mn-ea"/>
                <a:cs typeface="Arial"/>
              </a:rPr>
              <a:t>tangible</a:t>
            </a:r>
            <a:r>
              <a:rPr kumimoji="0" sz="28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way.</a:t>
            </a:r>
            <a:endPar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endParaRPr>
          </a:p>
          <a:p>
            <a:pPr marL="12700" marR="5080" lvl="0" indent="0" algn="l" defTabSz="457200" rtl="0" eaLnBrk="1" fontAlgn="auto" latinLnBrk="0" hangingPunct="1">
              <a:lnSpc>
                <a:spcPct val="90000"/>
              </a:lnSpc>
              <a:spcBef>
                <a:spcPts val="1405"/>
              </a:spcBef>
              <a:spcAft>
                <a:spcPts val="0"/>
              </a:spcAft>
              <a:buClrTx/>
              <a:buSzTx/>
              <a:buFontTx/>
              <a:buNone/>
              <a:tabLst/>
              <a:defRPr/>
            </a:pP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It</a:t>
            </a:r>
            <a:r>
              <a:rPr kumimoji="0" sz="2800" b="0" i="0" u="none" strike="noStrike" kern="1200" cap="none" spc="-9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15" normalizeH="0" baseline="0" noProof="0" dirty="0">
                <a:ln>
                  <a:noFill/>
                </a:ln>
                <a:solidFill>
                  <a:prstClr val="black"/>
                </a:solidFill>
                <a:effectLst/>
                <a:uLnTx/>
                <a:uFillTx/>
                <a:latin typeface="Comic Sans MS" panose="030F0702030302020204" pitchFamily="66" charset="0"/>
                <a:ea typeface="+mn-ea"/>
                <a:cs typeface="Arial"/>
              </a:rPr>
              <a:t>involves</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10" normalizeH="0" baseline="0" noProof="0" dirty="0">
                <a:ln>
                  <a:noFill/>
                </a:ln>
                <a:solidFill>
                  <a:prstClr val="black"/>
                </a:solidFill>
                <a:effectLst/>
                <a:uLnTx/>
                <a:uFillTx/>
                <a:latin typeface="Comic Sans MS" panose="030F0702030302020204" pitchFamily="66" charset="0"/>
                <a:ea typeface="+mn-ea"/>
                <a:cs typeface="Arial"/>
              </a:rPr>
              <a:t>moving</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40" normalizeH="0" baseline="0" noProof="0" dirty="0">
                <a:ln>
                  <a:noFill/>
                </a:ln>
                <a:solidFill>
                  <a:prstClr val="black"/>
                </a:solidFill>
                <a:effectLst/>
                <a:uLnTx/>
                <a:uFillTx/>
                <a:latin typeface="Comic Sans MS" panose="030F0702030302020204" pitchFamily="66" charset="0"/>
                <a:ea typeface="+mn-ea"/>
                <a:cs typeface="Arial"/>
              </a:rPr>
              <a:t>from</a:t>
            </a:r>
            <a:r>
              <a:rPr kumimoji="0" sz="2800" b="0"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60" normalizeH="0" baseline="0" noProof="0" dirty="0">
                <a:ln>
                  <a:noFill/>
                </a:ln>
                <a:solidFill>
                  <a:prstClr val="black"/>
                </a:solidFill>
                <a:effectLst/>
                <a:uLnTx/>
                <a:uFillTx/>
                <a:latin typeface="Comic Sans MS" panose="030F0702030302020204" pitchFamily="66" charset="0"/>
                <a:ea typeface="+mn-ea"/>
                <a:cs typeface="Arial"/>
              </a:rPr>
              <a:t>concrete </a:t>
            </a:r>
            <a:r>
              <a:rPr kumimoji="0" sz="2800" b="0" i="0" u="none" strike="noStrike" kern="1200" cap="none" spc="-150" normalizeH="0" baseline="0" noProof="0" dirty="0">
                <a:ln>
                  <a:noFill/>
                </a:ln>
                <a:solidFill>
                  <a:prstClr val="black"/>
                </a:solidFill>
                <a:effectLst/>
                <a:uLnTx/>
                <a:uFillTx/>
                <a:latin typeface="Comic Sans MS" panose="030F0702030302020204" pitchFamily="66" charset="0"/>
                <a:ea typeface="+mn-ea"/>
                <a:cs typeface="Arial"/>
              </a:rPr>
              <a:t>materials,</a:t>
            </a:r>
            <a:r>
              <a:rPr kumimoji="0" sz="2800" b="0" i="0"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to</a:t>
            </a:r>
            <a:r>
              <a:rPr kumimoji="0" sz="2800" b="0" i="0" u="none" strike="noStrike" kern="1200" cap="none" spc="-13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60" normalizeH="0" baseline="0" noProof="0" dirty="0">
                <a:ln>
                  <a:noFill/>
                </a:ln>
                <a:solidFill>
                  <a:prstClr val="black"/>
                </a:solidFill>
                <a:effectLst/>
                <a:uLnTx/>
                <a:uFillTx/>
                <a:latin typeface="Comic Sans MS" panose="030F0702030302020204" pitchFamily="66" charset="0"/>
                <a:ea typeface="+mn-ea"/>
                <a:cs typeface="Arial"/>
              </a:rPr>
              <a:t>pictorial</a:t>
            </a:r>
            <a:r>
              <a:rPr kumimoji="0" sz="2800" b="0" i="0" u="none" strike="noStrike" kern="1200" cap="none" spc="-10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55" normalizeH="0" baseline="0" noProof="0" dirty="0">
                <a:ln>
                  <a:noFill/>
                </a:ln>
                <a:solidFill>
                  <a:prstClr val="black"/>
                </a:solidFill>
                <a:effectLst/>
                <a:uLnTx/>
                <a:uFillTx/>
                <a:latin typeface="Comic Sans MS" panose="030F0702030302020204" pitchFamily="66" charset="0"/>
                <a:ea typeface="+mn-ea"/>
                <a:cs typeface="Arial"/>
              </a:rPr>
              <a:t>representations, </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to</a:t>
            </a:r>
            <a:r>
              <a:rPr kumimoji="0" sz="2800" b="0" i="0" u="none" strike="noStrike" kern="1200" cap="none" spc="-14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14" normalizeH="0" baseline="0" noProof="0" dirty="0">
                <a:ln>
                  <a:noFill/>
                </a:ln>
                <a:solidFill>
                  <a:prstClr val="black"/>
                </a:solidFill>
                <a:effectLst/>
                <a:uLnTx/>
                <a:uFillTx/>
                <a:latin typeface="Comic Sans MS" panose="030F0702030302020204" pitchFamily="66" charset="0"/>
                <a:ea typeface="+mn-ea"/>
                <a:cs typeface="Arial"/>
              </a:rPr>
              <a:t>abstract</a:t>
            </a:r>
            <a:r>
              <a:rPr kumimoji="0" sz="2800" b="0" i="0" u="none" strike="noStrike" kern="1200" cap="none" spc="-6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45" normalizeH="0" baseline="0" noProof="0" dirty="0">
                <a:ln>
                  <a:noFill/>
                </a:ln>
                <a:solidFill>
                  <a:prstClr val="black"/>
                </a:solidFill>
                <a:effectLst/>
                <a:uLnTx/>
                <a:uFillTx/>
                <a:latin typeface="Comic Sans MS" panose="030F0702030302020204" pitchFamily="66" charset="0"/>
                <a:ea typeface="+mn-ea"/>
                <a:cs typeface="Arial"/>
              </a:rPr>
              <a:t>symbols</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95" normalizeH="0" baseline="0" noProof="0" dirty="0">
                <a:ln>
                  <a:noFill/>
                </a:ln>
                <a:solidFill>
                  <a:prstClr val="black"/>
                </a:solidFill>
                <a:effectLst/>
                <a:uLnTx/>
                <a:uFillTx/>
                <a:latin typeface="Comic Sans MS" panose="030F0702030302020204" pitchFamily="66" charset="0"/>
                <a:ea typeface="+mn-ea"/>
                <a:cs typeface="Arial"/>
              </a:rPr>
              <a:t>and</a:t>
            </a:r>
            <a:r>
              <a:rPr kumimoji="0" sz="2800" b="0" i="0" u="none" strike="noStrike" kern="1200" cap="none" spc="-6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problems</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a:t>
            </a:r>
            <a:endPar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endParaRPr>
          </a:p>
        </p:txBody>
      </p:sp>
      <p:pic>
        <p:nvPicPr>
          <p:cNvPr id="4" name="object 4"/>
          <p:cNvPicPr/>
          <p:nvPr/>
        </p:nvPicPr>
        <p:blipFill>
          <a:blip r:embed="rId2" cstate="print"/>
          <a:stretch>
            <a:fillRect/>
          </a:stretch>
        </p:blipFill>
        <p:spPr>
          <a:xfrm>
            <a:off x="6047232" y="1222202"/>
            <a:ext cx="5763768" cy="374142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95402" y="609600"/>
            <a:ext cx="9601196" cy="782907"/>
          </a:xfrm>
          <a:prstGeom prst="rect">
            <a:avLst/>
          </a:prstGeom>
        </p:spPr>
        <p:txBody>
          <a:bodyPr vert="horz" wrap="square" lIns="0" tIns="13335" rIns="0" bIns="0" rtlCol="0">
            <a:spAutoFit/>
          </a:bodyPr>
          <a:lstStyle/>
          <a:p>
            <a:pPr marL="55244">
              <a:lnSpc>
                <a:spcPct val="100000"/>
              </a:lnSpc>
              <a:spcBef>
                <a:spcPts val="105"/>
              </a:spcBef>
            </a:pPr>
            <a:r>
              <a:rPr sz="5000" u="sng" dirty="0">
                <a:solidFill>
                  <a:srgbClr val="0D0D0D"/>
                </a:solidFill>
                <a:uFill>
                  <a:solidFill>
                    <a:srgbClr val="0D0D0D"/>
                  </a:solidFill>
                </a:uFill>
                <a:latin typeface="Comic Sans MS" panose="030F0702030302020204" pitchFamily="66" charset="0"/>
                <a:cs typeface="Calibri"/>
              </a:rPr>
              <a:t>CPA – CONCRETE STEP</a:t>
            </a:r>
            <a:endParaRPr sz="5000" dirty="0">
              <a:latin typeface="Comic Sans MS" panose="030F0702030302020204" pitchFamily="66" charset="0"/>
              <a:cs typeface="Calibri"/>
            </a:endParaRPr>
          </a:p>
        </p:txBody>
      </p:sp>
      <p:sp>
        <p:nvSpPr>
          <p:cNvPr id="3" name="object 3"/>
          <p:cNvSpPr txBox="1"/>
          <p:nvPr/>
        </p:nvSpPr>
        <p:spPr>
          <a:xfrm>
            <a:off x="990600" y="1618022"/>
            <a:ext cx="10742930" cy="5238357"/>
          </a:xfrm>
          <a:prstGeom prst="rect">
            <a:avLst/>
          </a:prstGeom>
        </p:spPr>
        <p:txBody>
          <a:bodyPr vert="horz" wrap="square" lIns="0" tIns="60960" rIns="0" bIns="0" rtlCol="0">
            <a:spAutoFit/>
          </a:bodyPr>
          <a:lstStyle/>
          <a:p>
            <a:pPr marL="12700" marR="5080" lvl="0" indent="0" algn="l" defTabSz="457200" rtl="0" eaLnBrk="1" fontAlgn="auto" latinLnBrk="0" hangingPunct="1">
              <a:lnSpc>
                <a:spcPts val="3020"/>
              </a:lnSpc>
              <a:spcBef>
                <a:spcPts val="480"/>
              </a:spcBef>
              <a:spcAft>
                <a:spcPts val="0"/>
              </a:spcAft>
              <a:buClrTx/>
              <a:buSzTx/>
              <a:buFontTx/>
              <a:buNone/>
              <a:tabLst/>
              <a:defRPr/>
            </a:pPr>
            <a:r>
              <a:rPr kumimoji="0" sz="2800" b="0" i="0" u="none" strike="noStrike" kern="1200" cap="none" spc="-200" normalizeH="0" baseline="0" noProof="0" dirty="0">
                <a:ln>
                  <a:noFill/>
                </a:ln>
                <a:solidFill>
                  <a:prstClr val="black"/>
                </a:solidFill>
                <a:effectLst/>
                <a:uLnTx/>
                <a:uFillTx/>
                <a:latin typeface="Comic Sans MS" panose="030F0702030302020204" pitchFamily="66" charset="0"/>
                <a:ea typeface="+mn-ea"/>
                <a:cs typeface="Arial"/>
              </a:rPr>
              <a:t>Concrete</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50" normalizeH="0" baseline="0" noProof="0" dirty="0">
                <a:ln>
                  <a:noFill/>
                </a:ln>
                <a:solidFill>
                  <a:prstClr val="black"/>
                </a:solidFill>
                <a:effectLst/>
                <a:uLnTx/>
                <a:uFillTx/>
                <a:latin typeface="Comic Sans MS" panose="030F0702030302020204" pitchFamily="66" charset="0"/>
                <a:ea typeface="+mn-ea"/>
                <a:cs typeface="Arial"/>
              </a:rPr>
              <a:t>is</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75" normalizeH="0" baseline="0" noProof="0" dirty="0">
                <a:ln>
                  <a:noFill/>
                </a:ln>
                <a:solidFill>
                  <a:prstClr val="black"/>
                </a:solidFill>
                <a:effectLst/>
                <a:uLnTx/>
                <a:uFillTx/>
                <a:latin typeface="Comic Sans MS" panose="030F0702030302020204" pitchFamily="66" charset="0"/>
                <a:ea typeface="+mn-ea"/>
                <a:cs typeface="Arial"/>
              </a:rPr>
              <a:t>the</a:t>
            </a:r>
            <a:r>
              <a:rPr kumimoji="0" sz="28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85" normalizeH="0" baseline="0" noProof="0" dirty="0">
                <a:ln>
                  <a:noFill/>
                </a:ln>
                <a:solidFill>
                  <a:prstClr val="black"/>
                </a:solidFill>
                <a:effectLst/>
                <a:uLnTx/>
                <a:uFillTx/>
                <a:latin typeface="Comic Sans MS" panose="030F0702030302020204" pitchFamily="66" charset="0"/>
                <a:ea typeface="+mn-ea"/>
                <a:cs typeface="Arial"/>
              </a:rPr>
              <a:t>‘doing</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30" normalizeH="0" baseline="0" noProof="0" dirty="0">
                <a:ln>
                  <a:noFill/>
                </a:ln>
                <a:solidFill>
                  <a:prstClr val="black"/>
                </a:solidFill>
                <a:effectLst/>
                <a:uLnTx/>
                <a:uFillTx/>
                <a:latin typeface="Comic Sans MS" panose="030F0702030302020204" pitchFamily="66" charset="0"/>
                <a:ea typeface="+mn-ea"/>
                <a:cs typeface="Arial"/>
              </a:rPr>
              <a:t>stage’.</a:t>
            </a:r>
            <a:r>
              <a:rPr kumimoji="0" sz="28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80" normalizeH="0" baseline="0" noProof="0" dirty="0">
                <a:ln>
                  <a:noFill/>
                </a:ln>
                <a:solidFill>
                  <a:prstClr val="black"/>
                </a:solidFill>
                <a:effectLst/>
                <a:uLnTx/>
                <a:uFillTx/>
                <a:latin typeface="Comic Sans MS" panose="030F0702030302020204" pitchFamily="66" charset="0"/>
                <a:ea typeface="+mn-ea"/>
                <a:cs typeface="Arial"/>
              </a:rPr>
              <a:t>During</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25" normalizeH="0" baseline="0" noProof="0" dirty="0">
                <a:ln>
                  <a:noFill/>
                </a:ln>
                <a:solidFill>
                  <a:prstClr val="black"/>
                </a:solidFill>
                <a:effectLst/>
                <a:uLnTx/>
                <a:uFillTx/>
                <a:latin typeface="Comic Sans MS" panose="030F0702030302020204" pitchFamily="66" charset="0"/>
                <a:ea typeface="+mn-ea"/>
                <a:cs typeface="Arial"/>
              </a:rPr>
              <a:t>this</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70" normalizeH="0" baseline="0" noProof="0" dirty="0">
                <a:ln>
                  <a:noFill/>
                </a:ln>
                <a:solidFill>
                  <a:prstClr val="black"/>
                </a:solidFill>
                <a:effectLst/>
                <a:uLnTx/>
                <a:uFillTx/>
                <a:latin typeface="Comic Sans MS" panose="030F0702030302020204" pitchFamily="66" charset="0"/>
                <a:ea typeface="+mn-ea"/>
                <a:cs typeface="Arial"/>
              </a:rPr>
              <a:t>stage,</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45" normalizeH="0" baseline="0" noProof="0" dirty="0">
                <a:ln>
                  <a:noFill/>
                </a:ln>
                <a:solidFill>
                  <a:prstClr val="black"/>
                </a:solidFill>
                <a:effectLst/>
                <a:uLnTx/>
                <a:uFillTx/>
                <a:latin typeface="Comic Sans MS" panose="030F0702030302020204" pitchFamily="66" charset="0"/>
                <a:ea typeface="+mn-ea"/>
                <a:cs typeface="Arial"/>
              </a:rPr>
              <a:t>children</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335" normalizeH="0" baseline="0" noProof="0" dirty="0">
                <a:ln>
                  <a:noFill/>
                </a:ln>
                <a:solidFill>
                  <a:prstClr val="black"/>
                </a:solidFill>
                <a:effectLst/>
                <a:uLnTx/>
                <a:uFillTx/>
                <a:latin typeface="Comic Sans MS" panose="030F0702030302020204" pitchFamily="66" charset="0"/>
                <a:ea typeface="+mn-ea"/>
                <a:cs typeface="Arial"/>
              </a:rPr>
              <a:t>use</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00" normalizeH="0" baseline="0" noProof="0" dirty="0">
                <a:ln>
                  <a:noFill/>
                </a:ln>
                <a:solidFill>
                  <a:prstClr val="black"/>
                </a:solidFill>
                <a:effectLst/>
                <a:uLnTx/>
                <a:uFillTx/>
                <a:latin typeface="Comic Sans MS" panose="030F0702030302020204" pitchFamily="66" charset="0"/>
                <a:ea typeface="+mn-ea"/>
                <a:cs typeface="Arial"/>
              </a:rPr>
              <a:t>concrete</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05" normalizeH="0" baseline="0" noProof="0" dirty="0">
                <a:ln>
                  <a:noFill/>
                </a:ln>
                <a:solidFill>
                  <a:prstClr val="black"/>
                </a:solidFill>
                <a:effectLst/>
                <a:uLnTx/>
                <a:uFillTx/>
                <a:latin typeface="Comic Sans MS" panose="030F0702030302020204" pitchFamily="66" charset="0"/>
                <a:ea typeface="+mn-ea"/>
                <a:cs typeface="Arial"/>
              </a:rPr>
              <a:t>objects </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to</a:t>
            </a:r>
            <a:r>
              <a:rPr kumimoji="0" sz="2800" b="0" i="0" u="none" strike="noStrike" kern="1200" cap="none" spc="-15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75" normalizeH="0" baseline="0" noProof="0" dirty="0">
                <a:ln>
                  <a:noFill/>
                </a:ln>
                <a:solidFill>
                  <a:prstClr val="black"/>
                </a:solidFill>
                <a:effectLst/>
                <a:uLnTx/>
                <a:uFillTx/>
                <a:latin typeface="Comic Sans MS" panose="030F0702030302020204" pitchFamily="66" charset="0"/>
                <a:ea typeface="+mn-ea"/>
                <a:cs typeface="Arial"/>
              </a:rPr>
              <a:t>model</a:t>
            </a:r>
            <a:r>
              <a:rPr kumimoji="0" sz="28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lang="en-US" sz="2800" b="0" i="0" u="none" strike="noStrike" kern="1200" cap="none" spc="-70" normalizeH="0" baseline="0" noProof="0" dirty="0">
                <a:ln>
                  <a:noFill/>
                </a:ln>
                <a:solidFill>
                  <a:prstClr val="black"/>
                </a:solidFill>
                <a:effectLst/>
                <a:uLnTx/>
                <a:uFillTx/>
                <a:latin typeface="Comic Sans MS" panose="030F0702030302020204" pitchFamily="66" charset="0"/>
                <a:ea typeface="+mn-ea"/>
                <a:cs typeface="Arial"/>
              </a:rPr>
              <a:t>and see the </a:t>
            </a:r>
            <a:r>
              <a:rPr kumimoji="0" lang="en-US" sz="2800" b="0" i="0" u="none" strike="noStrike" kern="1200" cap="none" spc="-70" normalizeH="0" baseline="0" noProof="0" dirty="0" err="1">
                <a:ln>
                  <a:noFill/>
                </a:ln>
                <a:solidFill>
                  <a:prstClr val="black"/>
                </a:solidFill>
                <a:effectLst/>
                <a:uLnTx/>
                <a:uFillTx/>
                <a:latin typeface="Comic Sans MS" panose="030F0702030302020204" pitchFamily="66" charset="0"/>
                <a:ea typeface="+mn-ea"/>
                <a:cs typeface="Arial"/>
              </a:rPr>
              <a:t>maths</a:t>
            </a:r>
            <a:r>
              <a:rPr kumimoji="0" sz="2800" b="0" i="0" u="none" strike="noStrike" kern="1200" cap="none" spc="-70" normalizeH="0" baseline="0" noProof="0" dirty="0">
                <a:ln>
                  <a:noFill/>
                </a:ln>
                <a:solidFill>
                  <a:prstClr val="black"/>
                </a:solidFill>
                <a:effectLst/>
                <a:uLnTx/>
                <a:uFillTx/>
                <a:latin typeface="Comic Sans MS" panose="030F0702030302020204" pitchFamily="66" charset="0"/>
                <a:ea typeface="+mn-ea"/>
                <a:cs typeface="Arial"/>
              </a:rPr>
              <a:t>.</a:t>
            </a:r>
            <a:endPar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endParaRPr>
          </a:p>
          <a:p>
            <a:pPr marL="12700" marR="76200" lvl="0" indent="0" algn="l" defTabSz="457200" rtl="0" eaLnBrk="1" fontAlgn="auto" latinLnBrk="0" hangingPunct="1">
              <a:lnSpc>
                <a:spcPct val="90000"/>
              </a:lnSpc>
              <a:spcBef>
                <a:spcPts val="1360"/>
              </a:spcBef>
              <a:spcAft>
                <a:spcPts val="0"/>
              </a:spcAft>
              <a:buClrTx/>
              <a:buSzTx/>
              <a:buFontTx/>
              <a:buNone/>
              <a:tabLst/>
              <a:defRPr/>
            </a:pPr>
            <a:r>
              <a:rPr kumimoji="0" sz="2800" b="0" i="0" u="none" strike="noStrike" kern="1200" cap="none" spc="-195" normalizeH="0" baseline="0" noProof="0" dirty="0">
                <a:ln>
                  <a:noFill/>
                </a:ln>
                <a:solidFill>
                  <a:prstClr val="black"/>
                </a:solidFill>
                <a:effectLst/>
                <a:uLnTx/>
                <a:uFillTx/>
                <a:latin typeface="Comic Sans MS" panose="030F0702030302020204" pitchFamily="66" charset="0"/>
                <a:ea typeface="+mn-ea"/>
                <a:cs typeface="Arial"/>
              </a:rPr>
              <a:t>Unlike</a:t>
            </a:r>
            <a:r>
              <a:rPr kumimoji="0" sz="28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60" normalizeH="0" baseline="0" noProof="0" dirty="0">
                <a:ln>
                  <a:noFill/>
                </a:ln>
                <a:solidFill>
                  <a:prstClr val="black"/>
                </a:solidFill>
                <a:effectLst/>
                <a:uLnTx/>
                <a:uFillTx/>
                <a:latin typeface="Comic Sans MS" panose="030F0702030302020204" pitchFamily="66" charset="0"/>
                <a:ea typeface="+mn-ea"/>
                <a:cs typeface="Arial"/>
              </a:rPr>
              <a:t>traditional</a:t>
            </a:r>
            <a:r>
              <a:rPr kumimoji="0" sz="28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75" normalizeH="0" baseline="0" noProof="0" dirty="0">
                <a:ln>
                  <a:noFill/>
                </a:ln>
                <a:solidFill>
                  <a:prstClr val="black"/>
                </a:solidFill>
                <a:effectLst/>
                <a:uLnTx/>
                <a:uFillTx/>
                <a:latin typeface="Comic Sans MS" panose="030F0702030302020204" pitchFamily="66" charset="0"/>
                <a:ea typeface="+mn-ea"/>
                <a:cs typeface="Arial"/>
              </a:rPr>
              <a:t>maths</a:t>
            </a:r>
            <a:r>
              <a:rPr kumimoji="0" sz="28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45" normalizeH="0" baseline="0" noProof="0" dirty="0">
                <a:ln>
                  <a:noFill/>
                </a:ln>
                <a:solidFill>
                  <a:prstClr val="black"/>
                </a:solidFill>
                <a:effectLst/>
                <a:uLnTx/>
                <a:uFillTx/>
                <a:latin typeface="Comic Sans MS" panose="030F0702030302020204" pitchFamily="66" charset="0"/>
                <a:ea typeface="+mn-ea"/>
                <a:cs typeface="Arial"/>
              </a:rPr>
              <a:t>teaching</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50" normalizeH="0" baseline="0" noProof="0" dirty="0">
                <a:ln>
                  <a:noFill/>
                </a:ln>
                <a:solidFill>
                  <a:prstClr val="black"/>
                </a:solidFill>
                <a:effectLst/>
                <a:uLnTx/>
                <a:uFillTx/>
                <a:latin typeface="Comic Sans MS" panose="030F0702030302020204" pitchFamily="66" charset="0"/>
                <a:ea typeface="+mn-ea"/>
                <a:cs typeface="Arial"/>
              </a:rPr>
              <a:t>methods</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70" normalizeH="0" baseline="0" noProof="0" dirty="0">
                <a:ln>
                  <a:noFill/>
                </a:ln>
                <a:solidFill>
                  <a:prstClr val="black"/>
                </a:solidFill>
                <a:effectLst/>
                <a:uLnTx/>
                <a:uFillTx/>
                <a:latin typeface="Comic Sans MS" panose="030F0702030302020204" pitchFamily="66" charset="0"/>
                <a:ea typeface="+mn-ea"/>
                <a:cs typeface="Arial"/>
              </a:rPr>
              <a:t>where</a:t>
            </a:r>
            <a:r>
              <a:rPr kumimoji="0" sz="28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75" normalizeH="0" baseline="0" noProof="0" dirty="0">
                <a:ln>
                  <a:noFill/>
                </a:ln>
                <a:solidFill>
                  <a:prstClr val="black"/>
                </a:solidFill>
                <a:effectLst/>
                <a:uLnTx/>
                <a:uFillTx/>
                <a:latin typeface="Comic Sans MS" panose="030F0702030302020204" pitchFamily="66" charset="0"/>
                <a:ea typeface="+mn-ea"/>
                <a:cs typeface="Arial"/>
              </a:rPr>
              <a:t>teachers</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85" normalizeH="0" baseline="0" noProof="0" dirty="0">
                <a:ln>
                  <a:noFill/>
                </a:ln>
                <a:solidFill>
                  <a:prstClr val="black"/>
                </a:solidFill>
                <a:effectLst/>
                <a:uLnTx/>
                <a:uFillTx/>
                <a:latin typeface="Comic Sans MS" panose="030F0702030302020204" pitchFamily="66" charset="0"/>
                <a:ea typeface="+mn-ea"/>
                <a:cs typeface="Arial"/>
              </a:rPr>
              <a:t>demonstrate</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85" normalizeH="0" baseline="0" noProof="0" dirty="0">
                <a:ln>
                  <a:noFill/>
                </a:ln>
                <a:solidFill>
                  <a:prstClr val="black"/>
                </a:solidFill>
                <a:effectLst/>
                <a:uLnTx/>
                <a:uFillTx/>
                <a:latin typeface="Comic Sans MS" panose="030F0702030302020204" pitchFamily="66" charset="0"/>
                <a:ea typeface="+mn-ea"/>
                <a:cs typeface="Arial"/>
              </a:rPr>
              <a:t>how </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to</a:t>
            </a:r>
            <a:r>
              <a:rPr kumimoji="0" sz="2800" b="0" i="0" u="none" strike="noStrike" kern="1200" cap="none" spc="-19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25" normalizeH="0" baseline="0" noProof="0" dirty="0">
                <a:ln>
                  <a:noFill/>
                </a:ln>
                <a:solidFill>
                  <a:prstClr val="black"/>
                </a:solidFill>
                <a:effectLst/>
                <a:uLnTx/>
                <a:uFillTx/>
                <a:latin typeface="Comic Sans MS" panose="030F0702030302020204" pitchFamily="66" charset="0"/>
                <a:ea typeface="+mn-ea"/>
                <a:cs typeface="Arial"/>
              </a:rPr>
              <a:t>solve</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a</a:t>
            </a:r>
            <a:r>
              <a:rPr kumimoji="0" sz="2800" b="0" i="0" u="none" strike="noStrike" kern="1200" cap="none" spc="-7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45" normalizeH="0" baseline="0" noProof="0" dirty="0">
                <a:ln>
                  <a:noFill/>
                </a:ln>
                <a:solidFill>
                  <a:prstClr val="black"/>
                </a:solidFill>
                <a:effectLst/>
                <a:uLnTx/>
                <a:uFillTx/>
                <a:latin typeface="Comic Sans MS" panose="030F0702030302020204" pitchFamily="66" charset="0"/>
                <a:ea typeface="+mn-ea"/>
                <a:cs typeface="Arial"/>
              </a:rPr>
              <a:t>problem,</a:t>
            </a:r>
            <a:r>
              <a:rPr kumimoji="0" sz="28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85" normalizeH="0" baseline="0" noProof="0" dirty="0">
                <a:ln>
                  <a:noFill/>
                </a:ln>
                <a:solidFill>
                  <a:prstClr val="black"/>
                </a:solidFill>
                <a:effectLst/>
                <a:uLnTx/>
                <a:uFillTx/>
                <a:latin typeface="Comic Sans MS" panose="030F0702030302020204" pitchFamily="66" charset="0"/>
                <a:ea typeface="+mn-ea"/>
                <a:cs typeface="Arial"/>
              </a:rPr>
              <a:t>the</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409" normalizeH="0" baseline="0" noProof="0" dirty="0">
                <a:ln>
                  <a:noFill/>
                </a:ln>
                <a:solidFill>
                  <a:prstClr val="black"/>
                </a:solidFill>
                <a:effectLst/>
                <a:uLnTx/>
                <a:uFillTx/>
                <a:latin typeface="Comic Sans MS" panose="030F0702030302020204" pitchFamily="66" charset="0"/>
                <a:ea typeface="+mn-ea"/>
                <a:cs typeface="Arial"/>
              </a:rPr>
              <a:t>CPA</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10" normalizeH="0" baseline="0" noProof="0" dirty="0">
                <a:ln>
                  <a:noFill/>
                </a:ln>
                <a:solidFill>
                  <a:prstClr val="black"/>
                </a:solidFill>
                <a:effectLst/>
                <a:uLnTx/>
                <a:uFillTx/>
                <a:latin typeface="Comic Sans MS" panose="030F0702030302020204" pitchFamily="66" charset="0"/>
                <a:ea typeface="+mn-ea"/>
                <a:cs typeface="Arial"/>
              </a:rPr>
              <a:t>approach</a:t>
            </a:r>
            <a:r>
              <a:rPr kumimoji="0" sz="2800" b="0" i="0" u="none" strike="noStrike" kern="1200" cap="none" spc="-5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50" normalizeH="0" baseline="0" noProof="0" dirty="0">
                <a:ln>
                  <a:noFill/>
                </a:ln>
                <a:solidFill>
                  <a:prstClr val="black"/>
                </a:solidFill>
                <a:effectLst/>
                <a:uLnTx/>
                <a:uFillTx/>
                <a:latin typeface="Comic Sans MS" panose="030F0702030302020204" pitchFamily="66" charset="0"/>
                <a:ea typeface="+mn-ea"/>
                <a:cs typeface="Arial"/>
              </a:rPr>
              <a:t>brings</a:t>
            </a:r>
            <a:r>
              <a:rPr kumimoji="0" sz="2800" b="0" i="0"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40" normalizeH="0" baseline="0" noProof="0" dirty="0">
                <a:ln>
                  <a:noFill/>
                </a:ln>
                <a:solidFill>
                  <a:prstClr val="black"/>
                </a:solidFill>
                <a:effectLst/>
                <a:uLnTx/>
                <a:uFillTx/>
                <a:latin typeface="Comic Sans MS" panose="030F0702030302020204" pitchFamily="66" charset="0"/>
                <a:ea typeface="+mn-ea"/>
                <a:cs typeface="Arial"/>
              </a:rPr>
              <a:t>concepts</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to</a:t>
            </a:r>
            <a:r>
              <a:rPr kumimoji="0" sz="28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life</a:t>
            </a:r>
            <a:r>
              <a:rPr kumimoji="0" sz="2800" b="0"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by</a:t>
            </a:r>
            <a:r>
              <a:rPr kumimoji="0" sz="2800" b="0" i="0" u="none" strike="noStrike" kern="1200" cap="none" spc="-6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allowing </a:t>
            </a:r>
            <a:r>
              <a:rPr kumimoji="0" sz="2800" b="0" i="0" u="none" strike="noStrike" kern="1200" cap="none" spc="-150" normalizeH="0" baseline="0" noProof="0" dirty="0">
                <a:ln>
                  <a:noFill/>
                </a:ln>
                <a:solidFill>
                  <a:prstClr val="black"/>
                </a:solidFill>
                <a:effectLst/>
                <a:uLnTx/>
                <a:uFillTx/>
                <a:latin typeface="Comic Sans MS" panose="030F0702030302020204" pitchFamily="66" charset="0"/>
                <a:ea typeface="+mn-ea"/>
                <a:cs typeface="Arial"/>
              </a:rPr>
              <a:t>children</a:t>
            </a:r>
            <a:r>
              <a:rPr kumimoji="0" sz="2800" b="0" i="0"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to</a:t>
            </a:r>
            <a:r>
              <a:rPr kumimoji="0" sz="2800" b="0" i="0" u="none" strike="noStrike" kern="1200" cap="none" spc="-5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50" normalizeH="0" baseline="0" noProof="0" dirty="0">
                <a:ln>
                  <a:noFill/>
                </a:ln>
                <a:solidFill>
                  <a:prstClr val="black"/>
                </a:solidFill>
                <a:effectLst/>
                <a:uLnTx/>
                <a:uFillTx/>
                <a:latin typeface="Comic Sans MS" panose="030F0702030302020204" pitchFamily="66" charset="0"/>
                <a:ea typeface="+mn-ea"/>
                <a:cs typeface="Arial"/>
              </a:rPr>
              <a:t>experience</a:t>
            </a:r>
            <a:r>
              <a:rPr kumimoji="0" sz="2800" b="0" i="0"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20" normalizeH="0" baseline="0" noProof="0" dirty="0">
                <a:ln>
                  <a:noFill/>
                </a:ln>
                <a:solidFill>
                  <a:prstClr val="black"/>
                </a:solidFill>
                <a:effectLst/>
                <a:uLnTx/>
                <a:uFillTx/>
                <a:latin typeface="Comic Sans MS" panose="030F0702030302020204" pitchFamily="66" charset="0"/>
                <a:ea typeface="+mn-ea"/>
                <a:cs typeface="Arial"/>
              </a:rPr>
              <a:t>and</a:t>
            </a:r>
            <a:r>
              <a:rPr kumimoji="0" sz="28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55" normalizeH="0" baseline="0" noProof="0" dirty="0">
                <a:ln>
                  <a:noFill/>
                </a:ln>
                <a:solidFill>
                  <a:prstClr val="black"/>
                </a:solidFill>
                <a:effectLst/>
                <a:uLnTx/>
                <a:uFillTx/>
                <a:latin typeface="Comic Sans MS" panose="030F0702030302020204" pitchFamily="66" charset="0"/>
                <a:ea typeface="+mn-ea"/>
                <a:cs typeface="Arial"/>
              </a:rPr>
              <a:t>handle</a:t>
            </a:r>
            <a:r>
              <a:rPr kumimoji="0" sz="2800" b="0"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60" normalizeH="0" baseline="0" noProof="0" dirty="0">
                <a:ln>
                  <a:noFill/>
                </a:ln>
                <a:solidFill>
                  <a:prstClr val="black"/>
                </a:solidFill>
                <a:effectLst/>
                <a:uLnTx/>
                <a:uFillTx/>
                <a:latin typeface="Comic Sans MS" panose="030F0702030302020204" pitchFamily="66" charset="0"/>
                <a:ea typeface="+mn-ea"/>
                <a:cs typeface="Arial"/>
              </a:rPr>
              <a:t>physical</a:t>
            </a:r>
            <a:r>
              <a:rPr kumimoji="0" sz="28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00" normalizeH="0" baseline="0" noProof="0" dirty="0">
                <a:ln>
                  <a:noFill/>
                </a:ln>
                <a:solidFill>
                  <a:prstClr val="black"/>
                </a:solidFill>
                <a:effectLst/>
                <a:uLnTx/>
                <a:uFillTx/>
                <a:latin typeface="Comic Sans MS" panose="030F0702030302020204" pitchFamily="66" charset="0"/>
                <a:ea typeface="+mn-ea"/>
                <a:cs typeface="Arial"/>
              </a:rPr>
              <a:t>(concrete)</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objects.</a:t>
            </a:r>
            <a:endPar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endParaRPr>
          </a:p>
          <a:p>
            <a:pPr marL="12700" marR="494030" lvl="0" indent="0" algn="l" defTabSz="457200" rtl="0" eaLnBrk="1" fontAlgn="auto" latinLnBrk="0" hangingPunct="1">
              <a:lnSpc>
                <a:spcPts val="3020"/>
              </a:lnSpc>
              <a:spcBef>
                <a:spcPts val="1445"/>
              </a:spcBef>
              <a:spcAft>
                <a:spcPts val="0"/>
              </a:spcAft>
              <a:buClrTx/>
              <a:buSzTx/>
              <a:buFontTx/>
              <a:buNone/>
              <a:tabLst/>
              <a:defRPr/>
            </a:pP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With</a:t>
            </a:r>
            <a:r>
              <a:rPr kumimoji="0" sz="2800" b="0" i="0" u="none" strike="noStrike" kern="1200" cap="none" spc="-14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90" normalizeH="0" baseline="0" noProof="0" dirty="0">
                <a:ln>
                  <a:noFill/>
                </a:ln>
                <a:solidFill>
                  <a:prstClr val="black"/>
                </a:solidFill>
                <a:effectLst/>
                <a:uLnTx/>
                <a:uFillTx/>
                <a:latin typeface="Comic Sans MS" panose="030F0702030302020204" pitchFamily="66" charset="0"/>
                <a:ea typeface="+mn-ea"/>
                <a:cs typeface="Arial"/>
              </a:rPr>
              <a:t>the</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409" normalizeH="0" baseline="0" noProof="0" dirty="0">
                <a:ln>
                  <a:noFill/>
                </a:ln>
                <a:solidFill>
                  <a:prstClr val="black"/>
                </a:solidFill>
                <a:effectLst/>
                <a:uLnTx/>
                <a:uFillTx/>
                <a:latin typeface="Comic Sans MS" panose="030F0702030302020204" pitchFamily="66" charset="0"/>
                <a:ea typeface="+mn-ea"/>
                <a:cs typeface="Arial"/>
              </a:rPr>
              <a:t>CPA</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35" normalizeH="0" baseline="0" noProof="0" dirty="0">
                <a:ln>
                  <a:noFill/>
                </a:ln>
                <a:solidFill>
                  <a:prstClr val="black"/>
                </a:solidFill>
                <a:effectLst/>
                <a:uLnTx/>
                <a:uFillTx/>
                <a:latin typeface="Comic Sans MS" panose="030F0702030302020204" pitchFamily="66" charset="0"/>
                <a:ea typeface="+mn-ea"/>
                <a:cs typeface="Arial"/>
              </a:rPr>
              <a:t>framework,</a:t>
            </a:r>
            <a:r>
              <a:rPr kumimoji="0" sz="2800" b="0"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05" normalizeH="0" baseline="0" noProof="0" dirty="0">
                <a:ln>
                  <a:noFill/>
                </a:ln>
                <a:solidFill>
                  <a:prstClr val="black"/>
                </a:solidFill>
                <a:effectLst/>
                <a:uLnTx/>
                <a:uFillTx/>
                <a:latin typeface="Comic Sans MS" panose="030F0702030302020204" pitchFamily="66" charset="0"/>
                <a:ea typeface="+mn-ea"/>
                <a:cs typeface="Arial"/>
              </a:rPr>
              <a:t>every</a:t>
            </a:r>
            <a:r>
              <a:rPr kumimoji="0" sz="2800" b="0"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10" normalizeH="0" baseline="0" noProof="0" dirty="0">
                <a:ln>
                  <a:noFill/>
                </a:ln>
                <a:solidFill>
                  <a:prstClr val="black"/>
                </a:solidFill>
                <a:effectLst/>
                <a:uLnTx/>
                <a:uFillTx/>
                <a:latin typeface="Comic Sans MS" panose="030F0702030302020204" pitchFamily="66" charset="0"/>
                <a:ea typeface="+mn-ea"/>
                <a:cs typeface="Arial"/>
              </a:rPr>
              <a:t>abstract</a:t>
            </a:r>
            <a:r>
              <a:rPr kumimoji="0" sz="28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04" normalizeH="0" baseline="0" noProof="0" dirty="0">
                <a:ln>
                  <a:noFill/>
                </a:ln>
                <a:solidFill>
                  <a:prstClr val="black"/>
                </a:solidFill>
                <a:effectLst/>
                <a:uLnTx/>
                <a:uFillTx/>
                <a:latin typeface="Comic Sans MS" panose="030F0702030302020204" pitchFamily="66" charset="0"/>
                <a:ea typeface="+mn-ea"/>
                <a:cs typeface="Arial"/>
              </a:rPr>
              <a:t>concept</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50" normalizeH="0" baseline="0" noProof="0" dirty="0">
                <a:ln>
                  <a:noFill/>
                </a:ln>
                <a:solidFill>
                  <a:prstClr val="black"/>
                </a:solidFill>
                <a:effectLst/>
                <a:uLnTx/>
                <a:uFillTx/>
                <a:latin typeface="Comic Sans MS" panose="030F0702030302020204" pitchFamily="66" charset="0"/>
                <a:ea typeface="+mn-ea"/>
                <a:cs typeface="Arial"/>
              </a:rPr>
              <a:t>is</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55" normalizeH="0" baseline="0" noProof="0" dirty="0">
                <a:ln>
                  <a:noFill/>
                </a:ln>
                <a:solidFill>
                  <a:prstClr val="black"/>
                </a:solidFill>
                <a:effectLst/>
                <a:uLnTx/>
                <a:uFillTx/>
                <a:latin typeface="Comic Sans MS" panose="030F0702030302020204" pitchFamily="66" charset="0"/>
                <a:ea typeface="+mn-ea"/>
                <a:cs typeface="Arial"/>
              </a:rPr>
              <a:t>first</a:t>
            </a:r>
            <a:r>
              <a:rPr kumimoji="0" sz="2800" b="0"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55" normalizeH="0" baseline="0" noProof="0" dirty="0">
                <a:ln>
                  <a:noFill/>
                </a:ln>
                <a:solidFill>
                  <a:prstClr val="black"/>
                </a:solidFill>
                <a:effectLst/>
                <a:uLnTx/>
                <a:uFillTx/>
                <a:latin typeface="Comic Sans MS" panose="030F0702030302020204" pitchFamily="66" charset="0"/>
                <a:ea typeface="+mn-ea"/>
                <a:cs typeface="Arial"/>
              </a:rPr>
              <a:t>introduced</a:t>
            </a:r>
            <a:r>
              <a:rPr kumimoji="0" sz="28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55" normalizeH="0" baseline="0" noProof="0" dirty="0">
                <a:ln>
                  <a:noFill/>
                </a:ln>
                <a:solidFill>
                  <a:prstClr val="black"/>
                </a:solidFill>
                <a:effectLst/>
                <a:uLnTx/>
                <a:uFillTx/>
                <a:latin typeface="Comic Sans MS" panose="030F0702030302020204" pitchFamily="66" charset="0"/>
                <a:ea typeface="+mn-ea"/>
                <a:cs typeface="Arial"/>
              </a:rPr>
              <a:t>using </a:t>
            </a:r>
            <a:r>
              <a:rPr kumimoji="0" sz="2800" b="0" i="0" u="none" strike="noStrike" kern="1200" cap="none" spc="-165" normalizeH="0" baseline="0" noProof="0" dirty="0">
                <a:ln>
                  <a:noFill/>
                </a:ln>
                <a:solidFill>
                  <a:prstClr val="black"/>
                </a:solidFill>
                <a:effectLst/>
                <a:uLnTx/>
                <a:uFillTx/>
                <a:latin typeface="Comic Sans MS" panose="030F0702030302020204" pitchFamily="66" charset="0"/>
                <a:ea typeface="+mn-ea"/>
                <a:cs typeface="Arial"/>
              </a:rPr>
              <a:t>physical,</a:t>
            </a:r>
            <a:r>
              <a:rPr kumimoji="0" sz="28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25" normalizeH="0" baseline="0" noProof="0" dirty="0">
                <a:ln>
                  <a:noFill/>
                </a:ln>
                <a:solidFill>
                  <a:prstClr val="black"/>
                </a:solidFill>
                <a:effectLst/>
                <a:uLnTx/>
                <a:uFillTx/>
                <a:latin typeface="Comic Sans MS" panose="030F0702030302020204" pitchFamily="66" charset="0"/>
                <a:ea typeface="+mn-ea"/>
                <a:cs typeface="Arial"/>
              </a:rPr>
              <a:t>interactive</a:t>
            </a:r>
            <a:r>
              <a:rPr kumimoji="0" sz="2800" b="0"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00" normalizeH="0" baseline="0" noProof="0" dirty="0">
                <a:ln>
                  <a:noFill/>
                </a:ln>
                <a:solidFill>
                  <a:prstClr val="black"/>
                </a:solidFill>
                <a:effectLst/>
                <a:uLnTx/>
                <a:uFillTx/>
                <a:latin typeface="Comic Sans MS" panose="030F0702030302020204" pitchFamily="66" charset="0"/>
                <a:ea typeface="+mn-ea"/>
                <a:cs typeface="Arial"/>
              </a:rPr>
              <a:t>concrete</a:t>
            </a:r>
            <a:r>
              <a:rPr kumimoji="0" sz="28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40" normalizeH="0" baseline="0" noProof="0" dirty="0">
                <a:ln>
                  <a:noFill/>
                </a:ln>
                <a:solidFill>
                  <a:prstClr val="black"/>
                </a:solidFill>
                <a:effectLst/>
                <a:uLnTx/>
                <a:uFillTx/>
                <a:latin typeface="Comic Sans MS" panose="030F0702030302020204" pitchFamily="66" charset="0"/>
                <a:ea typeface="+mn-ea"/>
                <a:cs typeface="Arial"/>
              </a:rPr>
              <a:t>materials</a:t>
            </a:r>
            <a:r>
              <a:rPr kumimoji="0" sz="28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15" normalizeH="0" baseline="0" noProof="0" dirty="0">
                <a:ln>
                  <a:noFill/>
                </a:ln>
                <a:solidFill>
                  <a:prstClr val="black"/>
                </a:solidFill>
                <a:effectLst/>
                <a:uLnTx/>
                <a:uFillTx/>
                <a:latin typeface="Comic Sans MS" panose="030F0702030302020204" pitchFamily="66" charset="0"/>
                <a:ea typeface="+mn-ea"/>
                <a:cs typeface="Arial"/>
              </a:rPr>
              <a:t>(Maths</a:t>
            </a:r>
            <a:r>
              <a:rPr kumimoji="0" sz="2800" b="0"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75" normalizeH="0" baseline="0" noProof="0" dirty="0">
                <a:ln>
                  <a:noFill/>
                </a:ln>
                <a:solidFill>
                  <a:prstClr val="black"/>
                </a:solidFill>
                <a:effectLst/>
                <a:uLnTx/>
                <a:uFillTx/>
                <a:latin typeface="Comic Sans MS" panose="030F0702030302020204" pitchFamily="66" charset="0"/>
                <a:ea typeface="+mn-ea"/>
                <a:cs typeface="Arial"/>
              </a:rPr>
              <a:t>No</a:t>
            </a:r>
            <a:r>
              <a:rPr kumimoji="0" sz="28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04" normalizeH="0" baseline="0" noProof="0" dirty="0">
                <a:ln>
                  <a:noFill/>
                </a:ln>
                <a:solidFill>
                  <a:prstClr val="black"/>
                </a:solidFill>
                <a:effectLst/>
                <a:uLnTx/>
                <a:uFillTx/>
                <a:latin typeface="Comic Sans MS" panose="030F0702030302020204" pitchFamily="66" charset="0"/>
                <a:ea typeface="+mn-ea"/>
                <a:cs typeface="Arial"/>
              </a:rPr>
              <a:t>Problem,</a:t>
            </a:r>
            <a:r>
              <a:rPr kumimoji="0" sz="28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2019).</a:t>
            </a:r>
            <a:endPar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endParaRPr>
          </a:p>
          <a:p>
            <a:pPr marL="12700" marR="340360" lvl="0" indent="0" algn="l" defTabSz="457200" rtl="0" eaLnBrk="1" fontAlgn="auto" latinLnBrk="0" hangingPunct="1">
              <a:lnSpc>
                <a:spcPct val="90000"/>
              </a:lnSpc>
              <a:spcBef>
                <a:spcPts val="1365"/>
              </a:spcBef>
              <a:spcAft>
                <a:spcPts val="0"/>
              </a:spcAft>
              <a:buClrTx/>
              <a:buSzTx/>
              <a:buFontTx/>
              <a:buNone/>
              <a:tabLst/>
              <a:defRPr/>
            </a:pPr>
            <a:r>
              <a:rPr kumimoji="0" sz="2800" b="0" i="0" u="none" strike="noStrike" kern="1200" cap="none" spc="-240" normalizeH="0" baseline="0" noProof="0" dirty="0">
                <a:ln>
                  <a:noFill/>
                </a:ln>
                <a:solidFill>
                  <a:prstClr val="black"/>
                </a:solidFill>
                <a:effectLst/>
                <a:uLnTx/>
                <a:uFillTx/>
                <a:latin typeface="Comic Sans MS" panose="030F0702030302020204" pitchFamily="66" charset="0"/>
                <a:ea typeface="+mn-ea"/>
                <a:cs typeface="Arial"/>
              </a:rPr>
              <a:t>For</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55" normalizeH="0" baseline="0" noProof="0" dirty="0">
                <a:ln>
                  <a:noFill/>
                </a:ln>
                <a:solidFill>
                  <a:prstClr val="black"/>
                </a:solidFill>
                <a:effectLst/>
                <a:uLnTx/>
                <a:uFillTx/>
                <a:latin typeface="Comic Sans MS" panose="030F0702030302020204" pitchFamily="66" charset="0"/>
                <a:ea typeface="+mn-ea"/>
                <a:cs typeface="Arial"/>
              </a:rPr>
              <a:t>example,</a:t>
            </a:r>
            <a:r>
              <a:rPr kumimoji="0" sz="2800" b="0"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70" normalizeH="0" baseline="0" noProof="0" dirty="0">
                <a:ln>
                  <a:noFill/>
                </a:ln>
                <a:solidFill>
                  <a:prstClr val="black"/>
                </a:solidFill>
                <a:effectLst/>
                <a:uLnTx/>
                <a:uFillTx/>
                <a:latin typeface="Comic Sans MS" panose="030F0702030302020204" pitchFamily="66" charset="0"/>
                <a:ea typeface="+mn-ea"/>
                <a:cs typeface="Arial"/>
              </a:rPr>
              <a:t>if</a:t>
            </a:r>
            <a:r>
              <a:rPr kumimoji="0" sz="2800" b="0" i="0" u="none" strike="noStrike" kern="1200" cap="none" spc="6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a</a:t>
            </a:r>
            <a:r>
              <a:rPr kumimoji="0" sz="28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30" normalizeH="0" baseline="0" noProof="0" dirty="0">
                <a:ln>
                  <a:noFill/>
                </a:ln>
                <a:solidFill>
                  <a:prstClr val="black"/>
                </a:solidFill>
                <a:effectLst/>
                <a:uLnTx/>
                <a:uFillTx/>
                <a:latin typeface="Comic Sans MS" panose="030F0702030302020204" pitchFamily="66" charset="0"/>
                <a:ea typeface="+mn-ea"/>
                <a:cs typeface="Arial"/>
              </a:rPr>
              <a:t>problem</a:t>
            </a:r>
            <a:r>
              <a:rPr kumimoji="0" sz="28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15" normalizeH="0" baseline="0" noProof="0" dirty="0">
                <a:ln>
                  <a:noFill/>
                </a:ln>
                <a:solidFill>
                  <a:prstClr val="black"/>
                </a:solidFill>
                <a:effectLst/>
                <a:uLnTx/>
                <a:uFillTx/>
                <a:latin typeface="Comic Sans MS" panose="030F0702030302020204" pitchFamily="66" charset="0"/>
                <a:ea typeface="+mn-ea"/>
                <a:cs typeface="Arial"/>
              </a:rPr>
              <a:t>involves</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adding</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90" normalizeH="0" baseline="0" noProof="0" dirty="0">
                <a:ln>
                  <a:noFill/>
                </a:ln>
                <a:solidFill>
                  <a:prstClr val="black"/>
                </a:solidFill>
                <a:effectLst/>
                <a:uLnTx/>
                <a:uFillTx/>
                <a:latin typeface="Comic Sans MS" panose="030F0702030302020204" pitchFamily="66" charset="0"/>
                <a:ea typeface="+mn-ea"/>
                <a:cs typeface="Arial"/>
              </a:rPr>
              <a:t>paintbrushes,</a:t>
            </a:r>
            <a:r>
              <a:rPr kumimoji="0" sz="28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40" normalizeH="0" baseline="0" noProof="0" dirty="0">
                <a:ln>
                  <a:noFill/>
                </a:ln>
                <a:solidFill>
                  <a:prstClr val="black"/>
                </a:solidFill>
                <a:effectLst/>
                <a:uLnTx/>
                <a:uFillTx/>
                <a:latin typeface="Comic Sans MS" panose="030F0702030302020204" pitchFamily="66" charset="0"/>
                <a:ea typeface="+mn-ea"/>
                <a:cs typeface="Arial"/>
              </a:rPr>
              <a:t>children</a:t>
            </a:r>
            <a:r>
              <a:rPr kumimoji="0" sz="28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40" normalizeH="0" baseline="0" noProof="0" dirty="0">
                <a:ln>
                  <a:noFill/>
                </a:ln>
                <a:solidFill>
                  <a:prstClr val="black"/>
                </a:solidFill>
                <a:effectLst/>
                <a:uLnTx/>
                <a:uFillTx/>
                <a:latin typeface="Comic Sans MS" panose="030F0702030302020204" pitchFamily="66" charset="0"/>
                <a:ea typeface="+mn-ea"/>
                <a:cs typeface="Arial"/>
              </a:rPr>
              <a:t>can</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first </a:t>
            </a:r>
            <a:r>
              <a:rPr kumimoji="0" sz="2800" b="0" i="0" u="none" strike="noStrike" kern="1200" cap="none" spc="-150" normalizeH="0" baseline="0" noProof="0" dirty="0">
                <a:ln>
                  <a:noFill/>
                </a:ln>
                <a:solidFill>
                  <a:prstClr val="black"/>
                </a:solidFill>
                <a:effectLst/>
                <a:uLnTx/>
                <a:uFillTx/>
                <a:latin typeface="Comic Sans MS" panose="030F0702030302020204" pitchFamily="66" charset="0"/>
                <a:ea typeface="+mn-ea"/>
                <a:cs typeface="Arial"/>
              </a:rPr>
              <a:t>handle</a:t>
            </a:r>
            <a:r>
              <a:rPr kumimoji="0" sz="2800" b="0" i="0"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90" normalizeH="0" baseline="0" noProof="0" dirty="0">
                <a:ln>
                  <a:noFill/>
                </a:ln>
                <a:solidFill>
                  <a:prstClr val="black"/>
                </a:solidFill>
                <a:effectLst/>
                <a:uLnTx/>
                <a:uFillTx/>
                <a:latin typeface="Comic Sans MS" panose="030F0702030302020204" pitchFamily="66" charset="0"/>
                <a:ea typeface="+mn-ea"/>
                <a:cs typeface="Arial"/>
              </a:rPr>
              <a:t>paintbrushes.</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315" normalizeH="0" baseline="0" noProof="0" dirty="0">
                <a:ln>
                  <a:noFill/>
                </a:ln>
                <a:solidFill>
                  <a:prstClr val="black"/>
                </a:solidFill>
                <a:effectLst/>
                <a:uLnTx/>
                <a:uFillTx/>
                <a:latin typeface="Comic Sans MS" panose="030F0702030302020204" pitchFamily="66" charset="0"/>
                <a:ea typeface="+mn-ea"/>
                <a:cs typeface="Arial"/>
              </a:rPr>
              <a:t>From</a:t>
            </a:r>
            <a:r>
              <a:rPr kumimoji="0" sz="28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60" normalizeH="0" baseline="0" noProof="0" dirty="0">
                <a:ln>
                  <a:noFill/>
                </a:ln>
                <a:solidFill>
                  <a:prstClr val="black"/>
                </a:solidFill>
                <a:effectLst/>
                <a:uLnTx/>
                <a:uFillTx/>
                <a:latin typeface="Comic Sans MS" panose="030F0702030302020204" pitchFamily="66" charset="0"/>
                <a:ea typeface="+mn-ea"/>
                <a:cs typeface="Arial"/>
              </a:rPr>
              <a:t>there,</a:t>
            </a:r>
            <a:r>
              <a:rPr kumimoji="0" sz="28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70" normalizeH="0" baseline="0" noProof="0" dirty="0">
                <a:ln>
                  <a:noFill/>
                </a:ln>
                <a:solidFill>
                  <a:prstClr val="black"/>
                </a:solidFill>
                <a:effectLst/>
                <a:uLnTx/>
                <a:uFillTx/>
                <a:latin typeface="Comic Sans MS" panose="030F0702030302020204" pitchFamily="66" charset="0"/>
                <a:ea typeface="+mn-ea"/>
                <a:cs typeface="Arial"/>
              </a:rPr>
              <a:t>they</a:t>
            </a:r>
            <a:r>
              <a:rPr kumimoji="0" sz="28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35" normalizeH="0" baseline="0" noProof="0" dirty="0">
                <a:ln>
                  <a:noFill/>
                </a:ln>
                <a:solidFill>
                  <a:prstClr val="black"/>
                </a:solidFill>
                <a:effectLst/>
                <a:uLnTx/>
                <a:uFillTx/>
                <a:latin typeface="Comic Sans MS" panose="030F0702030302020204" pitchFamily="66" charset="0"/>
                <a:ea typeface="+mn-ea"/>
                <a:cs typeface="Arial"/>
              </a:rPr>
              <a:t>can</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75" normalizeH="0" baseline="0" noProof="0" dirty="0">
                <a:ln>
                  <a:noFill/>
                </a:ln>
                <a:solidFill>
                  <a:prstClr val="black"/>
                </a:solidFill>
                <a:effectLst/>
                <a:uLnTx/>
                <a:uFillTx/>
                <a:latin typeface="Comic Sans MS" panose="030F0702030302020204" pitchFamily="66" charset="0"/>
                <a:ea typeface="+mn-ea"/>
                <a:cs typeface="Arial"/>
              </a:rPr>
              <a:t>progress</a:t>
            </a:r>
            <a:r>
              <a:rPr kumimoji="0" sz="28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to</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35" normalizeH="0" baseline="0" noProof="0" dirty="0">
                <a:ln>
                  <a:noFill/>
                </a:ln>
                <a:solidFill>
                  <a:prstClr val="black"/>
                </a:solidFill>
                <a:effectLst/>
                <a:uLnTx/>
                <a:uFillTx/>
                <a:latin typeface="Comic Sans MS" panose="030F0702030302020204" pitchFamily="66" charset="0"/>
                <a:ea typeface="+mn-ea"/>
                <a:cs typeface="Arial"/>
              </a:rPr>
              <a:t>handling</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abstract </a:t>
            </a:r>
            <a:r>
              <a:rPr kumimoji="0" sz="2800" b="0" i="0" u="none" strike="noStrike" kern="1200" cap="none" spc="-245" normalizeH="0" baseline="0" noProof="0" dirty="0">
                <a:ln>
                  <a:noFill/>
                </a:ln>
                <a:solidFill>
                  <a:prstClr val="black"/>
                </a:solidFill>
                <a:effectLst/>
                <a:uLnTx/>
                <a:uFillTx/>
                <a:latin typeface="Comic Sans MS" panose="030F0702030302020204" pitchFamily="66" charset="0"/>
                <a:ea typeface="+mn-ea"/>
                <a:cs typeface="Arial"/>
              </a:rPr>
              <a:t>counters</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or</a:t>
            </a:r>
            <a:r>
              <a:rPr kumimoji="0" sz="2800" b="0" i="0" u="none" strike="noStrike" kern="1200" cap="none" spc="-7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65" normalizeH="0" baseline="0" noProof="0" dirty="0">
                <a:ln>
                  <a:noFill/>
                </a:ln>
                <a:solidFill>
                  <a:prstClr val="black"/>
                </a:solidFill>
                <a:effectLst/>
                <a:uLnTx/>
                <a:uFillTx/>
                <a:latin typeface="Comic Sans MS" panose="030F0702030302020204" pitchFamily="66" charset="0"/>
                <a:ea typeface="+mn-ea"/>
                <a:cs typeface="Arial"/>
              </a:rPr>
              <a:t>cubes</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20" normalizeH="0" baseline="0" noProof="0" dirty="0">
                <a:ln>
                  <a:noFill/>
                </a:ln>
                <a:solidFill>
                  <a:prstClr val="black"/>
                </a:solidFill>
                <a:effectLst/>
                <a:uLnTx/>
                <a:uFillTx/>
                <a:latin typeface="Comic Sans MS" panose="030F0702030302020204" pitchFamily="66" charset="0"/>
                <a:ea typeface="+mn-ea"/>
                <a:cs typeface="Arial"/>
              </a:rPr>
              <a:t>which</a:t>
            </a:r>
            <a:r>
              <a:rPr kumimoji="0" sz="28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sng" strike="noStrike" kern="1200" cap="none" spc="-155" normalizeH="0" baseline="0" noProof="0" dirty="0">
                <a:ln>
                  <a:noFill/>
                </a:ln>
                <a:solidFill>
                  <a:prstClr val="black"/>
                </a:solidFill>
                <a:effectLst/>
                <a:uLnTx/>
                <a:uFill>
                  <a:solidFill>
                    <a:srgbClr val="000000"/>
                  </a:solidFill>
                </a:uFill>
                <a:latin typeface="Comic Sans MS" panose="030F0702030302020204" pitchFamily="66" charset="0"/>
                <a:ea typeface="+mn-ea"/>
                <a:cs typeface="Arial"/>
              </a:rPr>
              <a:t>represent</a:t>
            </a:r>
            <a:r>
              <a:rPr kumimoji="0" sz="28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85" normalizeH="0" baseline="0" noProof="0" dirty="0">
                <a:ln>
                  <a:noFill/>
                </a:ln>
                <a:solidFill>
                  <a:prstClr val="black"/>
                </a:solidFill>
                <a:effectLst/>
                <a:uLnTx/>
                <a:uFillTx/>
                <a:latin typeface="Comic Sans MS" panose="030F0702030302020204" pitchFamily="66" charset="0"/>
                <a:ea typeface="+mn-ea"/>
                <a:cs typeface="Arial"/>
              </a:rPr>
              <a:t>the</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95" normalizeH="0" baseline="0" noProof="0" dirty="0">
                <a:ln>
                  <a:noFill/>
                </a:ln>
                <a:solidFill>
                  <a:prstClr val="black"/>
                </a:solidFill>
                <a:effectLst/>
                <a:uLnTx/>
                <a:uFillTx/>
                <a:latin typeface="Comic Sans MS" panose="030F0702030302020204" pitchFamily="66" charset="0"/>
                <a:ea typeface="+mn-ea"/>
                <a:cs typeface="Arial"/>
              </a:rPr>
              <a:t>paintbrushes.</a:t>
            </a:r>
            <a:endPar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458048" y="152800"/>
            <a:ext cx="2716530" cy="3253070"/>
          </a:xfrm>
          <a:prstGeom prst="rect">
            <a:avLst/>
          </a:prstGeom>
        </p:spPr>
        <p:txBody>
          <a:bodyPr vert="horz" wrap="square" lIns="0" tIns="12065" rIns="0" bIns="0" rtlCol="0">
            <a:spAutoFit/>
          </a:bodyPr>
          <a:lstStyle/>
          <a:p>
            <a:pPr marL="12700" marR="0" lvl="0" indent="0" algn="l" defTabSz="457200" rtl="0" eaLnBrk="1" fontAlgn="auto" latinLnBrk="0" hangingPunct="1">
              <a:lnSpc>
                <a:spcPts val="3025"/>
              </a:lnSpc>
              <a:spcBef>
                <a:spcPts val="95"/>
              </a:spcBef>
              <a:spcAft>
                <a:spcPts val="0"/>
              </a:spcAft>
              <a:buClrTx/>
              <a:buSzTx/>
              <a:buFontTx/>
              <a:buNone/>
              <a:tabLst/>
              <a:defRPr/>
            </a:pPr>
            <a:r>
              <a:rPr kumimoji="0" sz="2800" b="0" i="0" u="sng" strike="noStrike" kern="1200" cap="none" spc="0" normalizeH="0" baseline="0" noProof="0" dirty="0">
                <a:ln>
                  <a:noFill/>
                </a:ln>
                <a:solidFill>
                  <a:srgbClr val="0D0D0D"/>
                </a:solidFill>
                <a:effectLst/>
                <a:uLnTx/>
                <a:uFill>
                  <a:solidFill>
                    <a:srgbClr val="0D0D0D"/>
                  </a:solidFill>
                </a:uFill>
                <a:latin typeface="Comic Sans MS" panose="030F0702030302020204" pitchFamily="66" charset="0"/>
                <a:ea typeface="+mn-ea"/>
                <a:cs typeface="Calibri"/>
              </a:rPr>
              <a:t>SOME OF THE</a:t>
            </a:r>
            <a:endPar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Calibri"/>
            </a:endParaRPr>
          </a:p>
          <a:p>
            <a:pPr marL="12700" marR="5080" lvl="0" indent="0" algn="l" defTabSz="457200" rtl="0" eaLnBrk="1" fontAlgn="auto" latinLnBrk="0" hangingPunct="1">
              <a:lnSpc>
                <a:spcPct val="80000"/>
              </a:lnSpc>
              <a:spcBef>
                <a:spcPts val="335"/>
              </a:spcBef>
              <a:spcAft>
                <a:spcPts val="0"/>
              </a:spcAft>
              <a:buClrTx/>
              <a:buSzTx/>
              <a:buFontTx/>
              <a:buNone/>
              <a:tabLst/>
              <a:defRPr/>
            </a:pPr>
            <a:r>
              <a:rPr kumimoji="0" sz="2800" b="0" i="0" u="sng" strike="noStrike" kern="1200" cap="none" spc="0" normalizeH="0" baseline="0" noProof="0" dirty="0">
                <a:ln>
                  <a:noFill/>
                </a:ln>
                <a:solidFill>
                  <a:srgbClr val="0D0D0D"/>
                </a:solidFill>
                <a:effectLst/>
                <a:uLnTx/>
                <a:uFill>
                  <a:solidFill>
                    <a:srgbClr val="0D0D0D"/>
                  </a:solidFill>
                </a:uFill>
                <a:latin typeface="Comic Sans MS" panose="030F0702030302020204" pitchFamily="66" charset="0"/>
                <a:ea typeface="+mn-ea"/>
                <a:cs typeface="Calibri"/>
              </a:rPr>
              <a:t>CONCRETE RESOURCES</a:t>
            </a:r>
            <a:r>
              <a:rPr kumimoji="0" sz="2800" b="0" i="0" u="none" strike="noStrike" kern="1200" cap="none" spc="0" normalizeH="0" baseline="0" noProof="0" dirty="0">
                <a:ln>
                  <a:noFill/>
                </a:ln>
                <a:solidFill>
                  <a:srgbClr val="0D0D0D"/>
                </a:solidFill>
                <a:effectLst/>
                <a:uLnTx/>
                <a:uFillTx/>
                <a:latin typeface="Comic Sans MS" panose="030F0702030302020204" pitchFamily="66" charset="0"/>
                <a:ea typeface="+mn-ea"/>
                <a:cs typeface="Calibri"/>
              </a:rPr>
              <a:t> </a:t>
            </a:r>
            <a:r>
              <a:rPr kumimoji="0" sz="2800" b="0" i="0" u="sng" strike="noStrike" kern="1200" cap="none" spc="0" normalizeH="0" baseline="0" noProof="0" dirty="0">
                <a:ln>
                  <a:noFill/>
                </a:ln>
                <a:solidFill>
                  <a:srgbClr val="0D0D0D"/>
                </a:solidFill>
                <a:effectLst/>
                <a:uLnTx/>
                <a:uFill>
                  <a:solidFill>
                    <a:srgbClr val="0D0D0D"/>
                  </a:solidFill>
                </a:uFill>
                <a:latin typeface="Comic Sans MS" panose="030F0702030302020204" pitchFamily="66" charset="0"/>
                <a:ea typeface="+mn-ea"/>
                <a:cs typeface="Calibri"/>
              </a:rPr>
              <a:t>TH</a:t>
            </a:r>
            <a:r>
              <a:rPr kumimoji="0" lang="en-US" sz="2800" b="0" i="0" u="sng" strike="noStrike" kern="1200" cap="none" spc="0" normalizeH="0" baseline="0" noProof="0" dirty="0">
                <a:ln>
                  <a:noFill/>
                </a:ln>
                <a:solidFill>
                  <a:srgbClr val="0D0D0D"/>
                </a:solidFill>
                <a:effectLst/>
                <a:uLnTx/>
                <a:uFill>
                  <a:solidFill>
                    <a:srgbClr val="0D0D0D"/>
                  </a:solidFill>
                </a:uFill>
                <a:latin typeface="Comic Sans MS" panose="030F0702030302020204" pitchFamily="66" charset="0"/>
                <a:ea typeface="+mn-ea"/>
                <a:cs typeface="Calibri"/>
              </a:rPr>
              <a:t>A</a:t>
            </a:r>
            <a:r>
              <a:rPr kumimoji="0" sz="2800" b="0" i="0" u="sng" strike="noStrike" kern="1200" cap="none" spc="0" normalizeH="0" baseline="0" noProof="0" dirty="0">
                <a:ln>
                  <a:noFill/>
                </a:ln>
                <a:solidFill>
                  <a:srgbClr val="0D0D0D"/>
                </a:solidFill>
                <a:effectLst/>
                <a:uLnTx/>
                <a:uFill>
                  <a:solidFill>
                    <a:srgbClr val="0D0D0D"/>
                  </a:solidFill>
                </a:uFill>
                <a:latin typeface="Comic Sans MS" panose="030F0702030302020204" pitchFamily="66" charset="0"/>
                <a:ea typeface="+mn-ea"/>
                <a:cs typeface="Calibri"/>
              </a:rPr>
              <a:t>T WE USE IN</a:t>
            </a:r>
            <a:endPar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Calibri"/>
            </a:endParaRPr>
          </a:p>
          <a:p>
            <a:pPr marL="12700" marR="0" lvl="0" indent="0" algn="l" defTabSz="457200" rtl="0" eaLnBrk="1" fontAlgn="auto" latinLnBrk="0" hangingPunct="1">
              <a:lnSpc>
                <a:spcPts val="2690"/>
              </a:lnSpc>
              <a:spcBef>
                <a:spcPts val="0"/>
              </a:spcBef>
              <a:spcAft>
                <a:spcPts val="0"/>
              </a:spcAft>
              <a:buClrTx/>
              <a:buSzTx/>
              <a:buFontTx/>
              <a:buNone/>
              <a:tabLst/>
              <a:defRPr/>
            </a:pPr>
            <a:r>
              <a:rPr kumimoji="0" sz="2800" b="0" i="0" u="sng" strike="noStrike" kern="1200" cap="none" spc="0" normalizeH="0" baseline="0" noProof="0" dirty="0">
                <a:ln>
                  <a:noFill/>
                </a:ln>
                <a:solidFill>
                  <a:srgbClr val="0D0D0D"/>
                </a:solidFill>
                <a:effectLst/>
                <a:uLnTx/>
                <a:uFill>
                  <a:solidFill>
                    <a:srgbClr val="0D0D0D"/>
                  </a:solidFill>
                </a:uFill>
                <a:latin typeface="Comic Sans MS" panose="030F0702030302020204" pitchFamily="66" charset="0"/>
                <a:ea typeface="+mn-ea"/>
                <a:cs typeface="Calibri"/>
              </a:rPr>
              <a:t>SCHOOL</a:t>
            </a:r>
            <a:endPar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Calibri"/>
            </a:endParaRPr>
          </a:p>
          <a:p>
            <a:pPr marL="12700" marR="0" lvl="0" indent="0" algn="l" defTabSz="457200" rtl="0" eaLnBrk="1" fontAlgn="auto" latinLnBrk="0" hangingPunct="1">
              <a:lnSpc>
                <a:spcPct val="100000"/>
              </a:lnSpc>
              <a:spcBef>
                <a:spcPts val="1800"/>
              </a:spcBef>
              <a:spcAft>
                <a:spcPts val="0"/>
              </a:spcAft>
              <a:buClrTx/>
              <a:buSzTx/>
              <a:buFontTx/>
              <a:buNone/>
              <a:tabLst/>
              <a:defRPr/>
            </a:pPr>
            <a:r>
              <a:rPr kumimoji="0" sz="2800" b="1" i="0" u="none" strike="noStrike" kern="1200" cap="none" spc="0" normalizeH="0" baseline="0" noProof="0" dirty="0">
                <a:ln>
                  <a:noFill/>
                </a:ln>
                <a:solidFill>
                  <a:srgbClr val="0D0D0D"/>
                </a:solidFill>
                <a:effectLst/>
                <a:uLnTx/>
                <a:uFillTx/>
                <a:latin typeface="Comic Sans MS" panose="030F0702030302020204" pitchFamily="66" charset="0"/>
                <a:ea typeface="+mn-ea"/>
                <a:cs typeface="Calibri"/>
              </a:rPr>
              <a:t>MULTILINK CUBES</a:t>
            </a:r>
            <a:endParaRPr kumimoji="0" sz="28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Calibri"/>
            </a:endParaRPr>
          </a:p>
        </p:txBody>
      </p:sp>
      <p:pic>
        <p:nvPicPr>
          <p:cNvPr id="4" name="object 4"/>
          <p:cNvPicPr/>
          <p:nvPr/>
        </p:nvPicPr>
        <p:blipFill>
          <a:blip r:embed="rId2" cstate="print"/>
          <a:stretch>
            <a:fillRect/>
          </a:stretch>
        </p:blipFill>
        <p:spPr>
          <a:xfrm>
            <a:off x="96776" y="3519088"/>
            <a:ext cx="2935647" cy="2322399"/>
          </a:xfrm>
          <a:prstGeom prst="rect">
            <a:avLst/>
          </a:prstGeom>
        </p:spPr>
      </p:pic>
      <p:pic>
        <p:nvPicPr>
          <p:cNvPr id="5" name="Picture 4">
            <a:extLst>
              <a:ext uri="{FF2B5EF4-FFF2-40B4-BE49-F238E27FC236}">
                <a16:creationId xmlns:a16="http://schemas.microsoft.com/office/drawing/2014/main" id="{376BD520-1062-4A6D-840E-8AD0AA8CFD35}"/>
              </a:ext>
            </a:extLst>
          </p:cNvPr>
          <p:cNvPicPr>
            <a:picLocks noChangeAspect="1"/>
          </p:cNvPicPr>
          <p:nvPr/>
        </p:nvPicPr>
        <p:blipFill>
          <a:blip r:embed="rId3"/>
          <a:stretch>
            <a:fillRect/>
          </a:stretch>
        </p:blipFill>
        <p:spPr>
          <a:xfrm>
            <a:off x="7467600" y="3286916"/>
            <a:ext cx="2660608" cy="2660608"/>
          </a:xfrm>
          <a:prstGeom prst="rect">
            <a:avLst/>
          </a:prstGeom>
        </p:spPr>
      </p:pic>
      <p:sp>
        <p:nvSpPr>
          <p:cNvPr id="7" name="TextBox 6">
            <a:extLst>
              <a:ext uri="{FF2B5EF4-FFF2-40B4-BE49-F238E27FC236}">
                <a16:creationId xmlns:a16="http://schemas.microsoft.com/office/drawing/2014/main" id="{F2008870-C110-4F53-A98E-65579643E9DD}"/>
              </a:ext>
            </a:extLst>
          </p:cNvPr>
          <p:cNvSpPr txBox="1"/>
          <p:nvPr/>
        </p:nvSpPr>
        <p:spPr>
          <a:xfrm>
            <a:off x="9879724" y="4913890"/>
            <a:ext cx="2286000" cy="523220"/>
          </a:xfrm>
          <a:prstGeom prst="rect">
            <a:avLst/>
          </a:prstGeom>
          <a:noFill/>
        </p:spPr>
        <p:txBody>
          <a:bodyPr wrap="square">
            <a:spAutoFit/>
          </a:bodyPr>
          <a:lstStyle/>
          <a:p>
            <a:pPr marL="12700" marR="0" lvl="0" indent="0" algn="l" defTabSz="457200" rtl="0" eaLnBrk="1" fontAlgn="auto" latinLnBrk="0" hangingPunct="1">
              <a:lnSpc>
                <a:spcPct val="100000"/>
              </a:lnSpc>
              <a:spcBef>
                <a:spcPts val="1800"/>
              </a:spcBef>
              <a:spcAft>
                <a:spcPts val="0"/>
              </a:spcAft>
              <a:buClrTx/>
              <a:buSzTx/>
              <a:buFontTx/>
              <a:buNone/>
              <a:tabLst/>
              <a:defRPr/>
            </a:pPr>
            <a:r>
              <a:rPr kumimoji="0" lang="en-GB" sz="2800" b="1" i="0" u="none" strike="noStrike" kern="1200" cap="none" spc="0" normalizeH="0" baseline="0" noProof="0" dirty="0">
                <a:ln>
                  <a:noFill/>
                </a:ln>
                <a:solidFill>
                  <a:srgbClr val="0D0D0D"/>
                </a:solidFill>
                <a:effectLst/>
                <a:uLnTx/>
                <a:uFillTx/>
                <a:latin typeface="Comic Sans MS" panose="030F0702030302020204" pitchFamily="66" charset="0"/>
                <a:ea typeface="+mn-ea"/>
                <a:cs typeface="Calibri"/>
              </a:rPr>
              <a:t>NUMICON</a:t>
            </a:r>
            <a:endParaRPr kumimoji="0" lang="en-GB" sz="28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Calibri"/>
            </a:endParaRPr>
          </a:p>
        </p:txBody>
      </p:sp>
      <p:pic>
        <p:nvPicPr>
          <p:cNvPr id="9" name="Picture 8">
            <a:extLst>
              <a:ext uri="{FF2B5EF4-FFF2-40B4-BE49-F238E27FC236}">
                <a16:creationId xmlns:a16="http://schemas.microsoft.com/office/drawing/2014/main" id="{83B1279A-2C63-42F3-B82B-EE1265338899}"/>
              </a:ext>
            </a:extLst>
          </p:cNvPr>
          <p:cNvPicPr>
            <a:picLocks noChangeAspect="1"/>
          </p:cNvPicPr>
          <p:nvPr/>
        </p:nvPicPr>
        <p:blipFill>
          <a:blip r:embed="rId4"/>
          <a:stretch>
            <a:fillRect/>
          </a:stretch>
        </p:blipFill>
        <p:spPr>
          <a:xfrm>
            <a:off x="6910019" y="86766"/>
            <a:ext cx="3454613" cy="2945958"/>
          </a:xfrm>
          <a:prstGeom prst="rect">
            <a:avLst/>
          </a:prstGeom>
        </p:spPr>
      </p:pic>
      <p:sp>
        <p:nvSpPr>
          <p:cNvPr id="11" name="TextBox 10">
            <a:extLst>
              <a:ext uri="{FF2B5EF4-FFF2-40B4-BE49-F238E27FC236}">
                <a16:creationId xmlns:a16="http://schemas.microsoft.com/office/drawing/2014/main" id="{45E6CC07-CB67-41AF-AB7E-07B67BA85199}"/>
              </a:ext>
            </a:extLst>
          </p:cNvPr>
          <p:cNvSpPr txBox="1"/>
          <p:nvPr/>
        </p:nvSpPr>
        <p:spPr>
          <a:xfrm>
            <a:off x="9625927" y="1325411"/>
            <a:ext cx="4457766" cy="954107"/>
          </a:xfrm>
          <a:prstGeom prst="rect">
            <a:avLst/>
          </a:prstGeom>
          <a:noFill/>
        </p:spPr>
        <p:txBody>
          <a:bodyPr wrap="square">
            <a:spAutoFit/>
          </a:bodyPr>
          <a:lstStyle/>
          <a:p>
            <a:pPr marL="12700" marR="0" lvl="0" indent="0" algn="l" defTabSz="457200" rtl="0" eaLnBrk="1" fontAlgn="auto" latinLnBrk="0" hangingPunct="1">
              <a:lnSpc>
                <a:spcPct val="100000"/>
              </a:lnSpc>
              <a:spcBef>
                <a:spcPts val="1800"/>
              </a:spcBef>
              <a:spcAft>
                <a:spcPts val="0"/>
              </a:spcAft>
              <a:buClrTx/>
              <a:buSzTx/>
              <a:buFontTx/>
              <a:buNone/>
              <a:tabLst/>
              <a:defRPr/>
            </a:pPr>
            <a:r>
              <a:rPr kumimoji="0" lang="en-GB" sz="2800" b="1" i="0" u="none" strike="noStrike" kern="1200" cap="none" spc="0" normalizeH="0" baseline="0" noProof="0" dirty="0">
                <a:ln>
                  <a:noFill/>
                </a:ln>
                <a:solidFill>
                  <a:srgbClr val="0D0D0D"/>
                </a:solidFill>
                <a:effectLst/>
                <a:uLnTx/>
                <a:uFillTx/>
                <a:latin typeface="Comic Sans MS" panose="030F0702030302020204" pitchFamily="66" charset="0"/>
                <a:ea typeface="+mn-ea"/>
                <a:cs typeface="Calibri"/>
              </a:rPr>
              <a:t>PLACE VALUE COUNTERS</a:t>
            </a:r>
            <a:endParaRPr kumimoji="0" lang="en-GB" sz="28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Calibri"/>
            </a:endParaRPr>
          </a:p>
        </p:txBody>
      </p:sp>
      <p:pic>
        <p:nvPicPr>
          <p:cNvPr id="12" name="Picture 11">
            <a:extLst>
              <a:ext uri="{FF2B5EF4-FFF2-40B4-BE49-F238E27FC236}">
                <a16:creationId xmlns:a16="http://schemas.microsoft.com/office/drawing/2014/main" id="{E0BD0335-B630-4834-9818-9EA079176DEA}"/>
              </a:ext>
            </a:extLst>
          </p:cNvPr>
          <p:cNvPicPr>
            <a:picLocks noChangeAspect="1"/>
          </p:cNvPicPr>
          <p:nvPr/>
        </p:nvPicPr>
        <p:blipFill>
          <a:blip r:embed="rId5"/>
          <a:stretch>
            <a:fillRect/>
          </a:stretch>
        </p:blipFill>
        <p:spPr>
          <a:xfrm>
            <a:off x="3346466" y="148889"/>
            <a:ext cx="2749534" cy="2545300"/>
          </a:xfrm>
          <a:prstGeom prst="rect">
            <a:avLst/>
          </a:prstGeom>
        </p:spPr>
      </p:pic>
      <p:sp>
        <p:nvSpPr>
          <p:cNvPr id="14" name="TextBox 13">
            <a:extLst>
              <a:ext uri="{FF2B5EF4-FFF2-40B4-BE49-F238E27FC236}">
                <a16:creationId xmlns:a16="http://schemas.microsoft.com/office/drawing/2014/main" id="{35E52765-54BB-4E12-8064-490A4213FC84}"/>
              </a:ext>
            </a:extLst>
          </p:cNvPr>
          <p:cNvSpPr txBox="1"/>
          <p:nvPr/>
        </p:nvSpPr>
        <p:spPr>
          <a:xfrm>
            <a:off x="3346466" y="2739490"/>
            <a:ext cx="6458606" cy="523220"/>
          </a:xfrm>
          <a:prstGeom prst="rect">
            <a:avLst/>
          </a:prstGeom>
          <a:noFill/>
        </p:spPr>
        <p:txBody>
          <a:bodyPr wrap="square">
            <a:spAutoFit/>
          </a:bodyPr>
          <a:lstStyle/>
          <a:p>
            <a:pPr marL="12700" marR="0" lvl="0" indent="0" algn="l" defTabSz="457200" rtl="0" eaLnBrk="1" fontAlgn="auto" latinLnBrk="0" hangingPunct="1">
              <a:lnSpc>
                <a:spcPct val="100000"/>
              </a:lnSpc>
              <a:spcBef>
                <a:spcPts val="1800"/>
              </a:spcBef>
              <a:spcAft>
                <a:spcPts val="0"/>
              </a:spcAft>
              <a:buClrTx/>
              <a:buSzTx/>
              <a:buFontTx/>
              <a:buNone/>
              <a:tabLst/>
              <a:defRPr/>
            </a:pPr>
            <a:r>
              <a:rPr kumimoji="0" lang="en-GB" sz="2800" b="1" i="0" u="none" strike="noStrike" kern="1200" cap="none" spc="0" normalizeH="0" baseline="0" noProof="0" dirty="0">
                <a:ln>
                  <a:noFill/>
                </a:ln>
                <a:solidFill>
                  <a:srgbClr val="0D0D0D"/>
                </a:solidFill>
                <a:effectLst/>
                <a:uLnTx/>
                <a:uFillTx/>
                <a:latin typeface="Comic Sans MS" panose="030F0702030302020204" pitchFamily="66" charset="0"/>
                <a:ea typeface="+mn-ea"/>
                <a:cs typeface="Calibri"/>
              </a:rPr>
              <a:t>DIENES BASE 10</a:t>
            </a:r>
            <a:endParaRPr kumimoji="0" lang="en-GB" sz="28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Calibri"/>
            </a:endParaRPr>
          </a:p>
        </p:txBody>
      </p:sp>
      <p:pic>
        <p:nvPicPr>
          <p:cNvPr id="15" name="Picture 14">
            <a:extLst>
              <a:ext uri="{FF2B5EF4-FFF2-40B4-BE49-F238E27FC236}">
                <a16:creationId xmlns:a16="http://schemas.microsoft.com/office/drawing/2014/main" id="{EE03F605-ACBF-4881-8DE9-35CE82D7F329}"/>
              </a:ext>
            </a:extLst>
          </p:cNvPr>
          <p:cNvPicPr>
            <a:picLocks noChangeAspect="1"/>
          </p:cNvPicPr>
          <p:nvPr/>
        </p:nvPicPr>
        <p:blipFill>
          <a:blip r:embed="rId6"/>
          <a:stretch>
            <a:fillRect/>
          </a:stretch>
        </p:blipFill>
        <p:spPr>
          <a:xfrm>
            <a:off x="3389148" y="3449216"/>
            <a:ext cx="3375103" cy="2529839"/>
          </a:xfrm>
          <a:prstGeom prst="rect">
            <a:avLst/>
          </a:prstGeom>
        </p:spPr>
      </p:pic>
      <p:sp>
        <p:nvSpPr>
          <p:cNvPr id="17" name="TextBox 16">
            <a:extLst>
              <a:ext uri="{FF2B5EF4-FFF2-40B4-BE49-F238E27FC236}">
                <a16:creationId xmlns:a16="http://schemas.microsoft.com/office/drawing/2014/main" id="{43A38F70-ECE1-43A7-9C63-14E07DC87E09}"/>
              </a:ext>
            </a:extLst>
          </p:cNvPr>
          <p:cNvSpPr txBox="1"/>
          <p:nvPr/>
        </p:nvSpPr>
        <p:spPr>
          <a:xfrm>
            <a:off x="1251927" y="6158692"/>
            <a:ext cx="8686800" cy="523220"/>
          </a:xfrm>
          <a:prstGeom prst="rect">
            <a:avLst/>
          </a:prstGeom>
          <a:noFill/>
        </p:spPr>
        <p:txBody>
          <a:bodyPr wrap="square">
            <a:spAutoFit/>
          </a:bodyPr>
          <a:lstStyle/>
          <a:p>
            <a:pPr marL="12700" marR="0" lvl="0" indent="0" algn="l" defTabSz="457200" rtl="0" eaLnBrk="1" fontAlgn="auto" latinLnBrk="0" hangingPunct="1">
              <a:lnSpc>
                <a:spcPct val="100000"/>
              </a:lnSpc>
              <a:spcBef>
                <a:spcPts val="1800"/>
              </a:spcBef>
              <a:spcAft>
                <a:spcPts val="0"/>
              </a:spcAft>
              <a:buClrTx/>
              <a:buSzTx/>
              <a:buFontTx/>
              <a:buNone/>
              <a:tabLst/>
              <a:defRPr/>
            </a:pPr>
            <a:r>
              <a:rPr kumimoji="0" lang="en-GB" sz="2800" b="1" i="0" u="none" strike="noStrike" kern="1200" cap="none" spc="0" normalizeH="0" baseline="0" noProof="0" dirty="0">
                <a:ln>
                  <a:noFill/>
                </a:ln>
                <a:solidFill>
                  <a:srgbClr val="0D0D0D"/>
                </a:solidFill>
                <a:effectLst/>
                <a:uLnTx/>
                <a:uFillTx/>
                <a:latin typeface="Comic Sans MS" panose="030F0702030302020204" pitchFamily="66" charset="0"/>
                <a:ea typeface="+mn-ea"/>
                <a:cs typeface="Calibri"/>
              </a:rPr>
              <a:t>TENS FRAMES &amp; DOUBLE-SIDED COUNTERS</a:t>
            </a:r>
            <a:endParaRPr kumimoji="0" lang="en-GB" sz="28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95402" y="1242612"/>
            <a:ext cx="9601196" cy="782907"/>
          </a:xfrm>
          <a:prstGeom prst="rect">
            <a:avLst/>
          </a:prstGeom>
        </p:spPr>
        <p:txBody>
          <a:bodyPr vert="horz" wrap="square" lIns="0" tIns="13335" rIns="0" bIns="0" rtlCol="0">
            <a:spAutoFit/>
          </a:bodyPr>
          <a:lstStyle/>
          <a:p>
            <a:pPr marL="12700">
              <a:lnSpc>
                <a:spcPct val="100000"/>
              </a:lnSpc>
              <a:spcBef>
                <a:spcPts val="105"/>
              </a:spcBef>
            </a:pPr>
            <a:r>
              <a:rPr sz="5000" u="sng" dirty="0">
                <a:solidFill>
                  <a:srgbClr val="0D0D0D"/>
                </a:solidFill>
                <a:uFill>
                  <a:solidFill>
                    <a:srgbClr val="0D0D0D"/>
                  </a:solidFill>
                </a:uFill>
                <a:latin typeface="Comic Sans MS" panose="030F0702030302020204" pitchFamily="66" charset="0"/>
                <a:cs typeface="Calibri"/>
              </a:rPr>
              <a:t>CPA – PICTORIAL STEP</a:t>
            </a:r>
            <a:endParaRPr sz="5000" dirty="0">
              <a:latin typeface="Comic Sans MS" panose="030F0702030302020204" pitchFamily="66" charset="0"/>
              <a:cs typeface="Calibri"/>
            </a:endParaRPr>
          </a:p>
        </p:txBody>
      </p:sp>
      <p:sp>
        <p:nvSpPr>
          <p:cNvPr id="3" name="object 3"/>
          <p:cNvSpPr txBox="1"/>
          <p:nvPr/>
        </p:nvSpPr>
        <p:spPr>
          <a:xfrm>
            <a:off x="1057452" y="1923033"/>
            <a:ext cx="10773410" cy="3921843"/>
          </a:xfrm>
          <a:prstGeom prst="rect">
            <a:avLst/>
          </a:prstGeom>
        </p:spPr>
        <p:txBody>
          <a:bodyPr vert="horz" wrap="square" lIns="0" tIns="54610" rIns="0" bIns="0" rtlCol="0">
            <a:spAutoFit/>
          </a:bodyPr>
          <a:lstStyle/>
          <a:p>
            <a:pPr marL="12700" marR="5080" lvl="0" indent="0" algn="l" defTabSz="457200" rtl="0" eaLnBrk="1" fontAlgn="auto" latinLnBrk="0" hangingPunct="1">
              <a:lnSpc>
                <a:spcPct val="90000"/>
              </a:lnSpc>
              <a:spcBef>
                <a:spcPts val="430"/>
              </a:spcBef>
              <a:spcAft>
                <a:spcPts val="0"/>
              </a:spcAft>
              <a:buClrTx/>
              <a:buSzTx/>
              <a:buFontTx/>
              <a:buNone/>
              <a:tabLst/>
              <a:defRPr/>
            </a:pPr>
            <a:r>
              <a:rPr kumimoji="0" sz="2800" b="0" i="0" u="none" strike="noStrike" kern="1200" cap="none" spc="-114" normalizeH="0" baseline="0" noProof="0" dirty="0">
                <a:ln>
                  <a:noFill/>
                </a:ln>
                <a:solidFill>
                  <a:prstClr val="black"/>
                </a:solidFill>
                <a:effectLst/>
                <a:uLnTx/>
                <a:uFillTx/>
                <a:latin typeface="Comic Sans MS" panose="030F0702030302020204" pitchFamily="66" charset="0"/>
                <a:ea typeface="+mn-ea"/>
                <a:cs typeface="Arial"/>
              </a:rPr>
              <a:t>Pictorial</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50" normalizeH="0" baseline="0" noProof="0" dirty="0">
                <a:ln>
                  <a:noFill/>
                </a:ln>
                <a:solidFill>
                  <a:prstClr val="black"/>
                </a:solidFill>
                <a:effectLst/>
                <a:uLnTx/>
                <a:uFillTx/>
                <a:latin typeface="Comic Sans MS" panose="030F0702030302020204" pitchFamily="66" charset="0"/>
                <a:ea typeface="+mn-ea"/>
                <a:cs typeface="Arial"/>
              </a:rPr>
              <a:t>is</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85" normalizeH="0" baseline="0" noProof="0" dirty="0">
                <a:ln>
                  <a:noFill/>
                </a:ln>
                <a:solidFill>
                  <a:prstClr val="black"/>
                </a:solidFill>
                <a:effectLst/>
                <a:uLnTx/>
                <a:uFillTx/>
                <a:latin typeface="Comic Sans MS" panose="030F0702030302020204" pitchFamily="66" charset="0"/>
                <a:ea typeface="+mn-ea"/>
                <a:cs typeface="Arial"/>
              </a:rPr>
              <a:t>the</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55" normalizeH="0" baseline="0" noProof="0" dirty="0">
                <a:ln>
                  <a:noFill/>
                </a:ln>
                <a:solidFill>
                  <a:prstClr val="black"/>
                </a:solidFill>
                <a:effectLst/>
                <a:uLnTx/>
                <a:uFillTx/>
                <a:latin typeface="Comic Sans MS" panose="030F0702030302020204" pitchFamily="66" charset="0"/>
                <a:ea typeface="+mn-ea"/>
                <a:cs typeface="Arial"/>
              </a:rPr>
              <a:t>‘seeing’</a:t>
            </a:r>
            <a:r>
              <a:rPr kumimoji="0" sz="28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55" normalizeH="0" baseline="0" noProof="0" dirty="0">
                <a:ln>
                  <a:noFill/>
                </a:ln>
                <a:solidFill>
                  <a:prstClr val="black"/>
                </a:solidFill>
                <a:effectLst/>
                <a:uLnTx/>
                <a:uFillTx/>
                <a:latin typeface="Comic Sans MS" panose="030F0702030302020204" pitchFamily="66" charset="0"/>
                <a:ea typeface="+mn-ea"/>
                <a:cs typeface="Arial"/>
              </a:rPr>
              <a:t>stage.</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95" normalizeH="0" baseline="0" noProof="0" dirty="0">
                <a:ln>
                  <a:noFill/>
                </a:ln>
                <a:solidFill>
                  <a:prstClr val="black"/>
                </a:solidFill>
                <a:effectLst/>
                <a:uLnTx/>
                <a:uFillTx/>
                <a:latin typeface="Comic Sans MS" panose="030F0702030302020204" pitchFamily="66" charset="0"/>
                <a:ea typeface="+mn-ea"/>
                <a:cs typeface="Arial"/>
              </a:rPr>
              <a:t>Here,</a:t>
            </a:r>
            <a:r>
              <a:rPr kumimoji="0" sz="28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85" normalizeH="0" baseline="0" noProof="0" dirty="0">
                <a:ln>
                  <a:noFill/>
                </a:ln>
                <a:solidFill>
                  <a:prstClr val="black"/>
                </a:solidFill>
                <a:effectLst/>
                <a:uLnTx/>
                <a:uFillTx/>
                <a:latin typeface="Comic Sans MS" panose="030F0702030302020204" pitchFamily="66" charset="0"/>
                <a:ea typeface="+mn-ea"/>
                <a:cs typeface="Arial"/>
              </a:rPr>
              <a:t>visual</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65" normalizeH="0" baseline="0" noProof="0" dirty="0">
                <a:ln>
                  <a:noFill/>
                </a:ln>
                <a:solidFill>
                  <a:prstClr val="black"/>
                </a:solidFill>
                <a:effectLst/>
                <a:uLnTx/>
                <a:uFillTx/>
                <a:latin typeface="Comic Sans MS" panose="030F0702030302020204" pitchFamily="66" charset="0"/>
                <a:ea typeface="+mn-ea"/>
                <a:cs typeface="Arial"/>
              </a:rPr>
              <a:t>representations</a:t>
            </a:r>
            <a:r>
              <a:rPr kumimoji="0" sz="28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of</a:t>
            </a:r>
            <a:r>
              <a:rPr kumimoji="0" sz="2800" b="0" i="0" u="none" strike="noStrike" kern="1200" cap="none" spc="8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concrete </a:t>
            </a:r>
            <a:r>
              <a:rPr kumimoji="0" sz="2800" b="0" i="0" u="none" strike="noStrike" kern="1200" cap="none" spc="-170" normalizeH="0" baseline="0" noProof="0" dirty="0">
                <a:ln>
                  <a:noFill/>
                </a:ln>
                <a:solidFill>
                  <a:prstClr val="black"/>
                </a:solidFill>
                <a:effectLst/>
                <a:uLnTx/>
                <a:uFillTx/>
                <a:latin typeface="Comic Sans MS" panose="030F0702030302020204" pitchFamily="66" charset="0"/>
                <a:ea typeface="+mn-ea"/>
                <a:cs typeface="Arial"/>
              </a:rPr>
              <a:t>objects</a:t>
            </a:r>
            <a:r>
              <a:rPr kumimoji="0" sz="28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are</a:t>
            </a:r>
            <a:r>
              <a:rPr kumimoji="0" sz="2800" b="0" i="0" u="none" strike="noStrike" kern="1200" cap="none" spc="-18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60" normalizeH="0" baseline="0" noProof="0" dirty="0">
                <a:ln>
                  <a:noFill/>
                </a:ln>
                <a:solidFill>
                  <a:prstClr val="black"/>
                </a:solidFill>
                <a:effectLst/>
                <a:uLnTx/>
                <a:uFillTx/>
                <a:latin typeface="Comic Sans MS" panose="030F0702030302020204" pitchFamily="66" charset="0"/>
                <a:ea typeface="+mn-ea"/>
                <a:cs typeface="Arial"/>
              </a:rPr>
              <a:t>used</a:t>
            </a:r>
            <a:r>
              <a:rPr kumimoji="0" sz="28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to</a:t>
            </a:r>
            <a:r>
              <a:rPr kumimoji="0" sz="2800" b="0" i="0" u="none" strike="noStrike" kern="1200" cap="none" spc="-5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75" normalizeH="0" baseline="0" noProof="0" dirty="0">
                <a:ln>
                  <a:noFill/>
                </a:ln>
                <a:solidFill>
                  <a:prstClr val="black"/>
                </a:solidFill>
                <a:effectLst/>
                <a:uLnTx/>
                <a:uFillTx/>
                <a:latin typeface="Comic Sans MS" panose="030F0702030302020204" pitchFamily="66" charset="0"/>
                <a:ea typeface="+mn-ea"/>
                <a:cs typeface="Arial"/>
              </a:rPr>
              <a:t>model</a:t>
            </a:r>
            <a:r>
              <a:rPr kumimoji="0" sz="28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80" normalizeH="0" baseline="0" noProof="0" dirty="0">
                <a:ln>
                  <a:noFill/>
                </a:ln>
                <a:solidFill>
                  <a:prstClr val="black"/>
                </a:solidFill>
                <a:effectLst/>
                <a:uLnTx/>
                <a:uFillTx/>
                <a:latin typeface="Comic Sans MS" panose="030F0702030302020204" pitchFamily="66" charset="0"/>
                <a:ea typeface="+mn-ea"/>
                <a:cs typeface="Arial"/>
              </a:rPr>
              <a:t>problems.</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335" normalizeH="0" baseline="0" noProof="0" dirty="0">
                <a:ln>
                  <a:noFill/>
                </a:ln>
                <a:solidFill>
                  <a:prstClr val="black"/>
                </a:solidFill>
                <a:effectLst/>
                <a:uLnTx/>
                <a:uFillTx/>
                <a:latin typeface="Comic Sans MS" panose="030F0702030302020204" pitchFamily="66" charset="0"/>
                <a:ea typeface="+mn-ea"/>
                <a:cs typeface="Arial"/>
              </a:rPr>
              <a:t>This</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45" normalizeH="0" baseline="0" noProof="0" dirty="0">
                <a:ln>
                  <a:noFill/>
                </a:ln>
                <a:solidFill>
                  <a:prstClr val="black"/>
                </a:solidFill>
                <a:effectLst/>
                <a:uLnTx/>
                <a:uFillTx/>
                <a:latin typeface="Comic Sans MS" panose="030F0702030302020204" pitchFamily="66" charset="0"/>
                <a:ea typeface="+mn-ea"/>
                <a:cs typeface="Arial"/>
              </a:rPr>
              <a:t>stage</a:t>
            </a:r>
            <a:r>
              <a:rPr kumimoji="0" sz="28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25" normalizeH="0" baseline="0" noProof="0" dirty="0">
                <a:ln>
                  <a:noFill/>
                </a:ln>
                <a:solidFill>
                  <a:prstClr val="black"/>
                </a:solidFill>
                <a:effectLst/>
                <a:uLnTx/>
                <a:uFillTx/>
                <a:latin typeface="Comic Sans MS" panose="030F0702030302020204" pitchFamily="66" charset="0"/>
                <a:ea typeface="+mn-ea"/>
                <a:cs typeface="Arial"/>
              </a:rPr>
              <a:t>encourages</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50" normalizeH="0" baseline="0" noProof="0" dirty="0">
                <a:ln>
                  <a:noFill/>
                </a:ln>
                <a:solidFill>
                  <a:prstClr val="black"/>
                </a:solidFill>
                <a:effectLst/>
                <a:uLnTx/>
                <a:uFillTx/>
                <a:latin typeface="Comic Sans MS" panose="030F0702030302020204" pitchFamily="66" charset="0"/>
                <a:ea typeface="+mn-ea"/>
                <a:cs typeface="Arial"/>
              </a:rPr>
              <a:t>children</a:t>
            </a:r>
            <a:r>
              <a:rPr kumimoji="0" sz="2800" b="0"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to</a:t>
            </a:r>
            <a:r>
              <a:rPr kumimoji="0" sz="28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30" normalizeH="0" baseline="0" noProof="0" dirty="0">
                <a:ln>
                  <a:noFill/>
                </a:ln>
                <a:solidFill>
                  <a:prstClr val="black"/>
                </a:solidFill>
                <a:effectLst/>
                <a:uLnTx/>
                <a:uFillTx/>
                <a:latin typeface="Comic Sans MS" panose="030F0702030302020204" pitchFamily="66" charset="0"/>
                <a:ea typeface="+mn-ea"/>
                <a:cs typeface="Arial"/>
              </a:rPr>
              <a:t>make </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a</a:t>
            </a:r>
            <a:r>
              <a:rPr kumimoji="0" sz="28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90" normalizeH="0" baseline="0" noProof="0" dirty="0">
                <a:ln>
                  <a:noFill/>
                </a:ln>
                <a:solidFill>
                  <a:prstClr val="black"/>
                </a:solidFill>
                <a:effectLst/>
                <a:uLnTx/>
                <a:uFillTx/>
                <a:latin typeface="Comic Sans MS" panose="030F0702030302020204" pitchFamily="66" charset="0"/>
                <a:ea typeface="+mn-ea"/>
                <a:cs typeface="Arial"/>
              </a:rPr>
              <a:t>mental</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25" normalizeH="0" baseline="0" noProof="0" dirty="0">
                <a:ln>
                  <a:noFill/>
                </a:ln>
                <a:solidFill>
                  <a:prstClr val="black"/>
                </a:solidFill>
                <a:effectLst/>
                <a:uLnTx/>
                <a:uFillTx/>
                <a:latin typeface="Comic Sans MS" panose="030F0702030302020204" pitchFamily="66" charset="0"/>
                <a:ea typeface="+mn-ea"/>
                <a:cs typeface="Arial"/>
              </a:rPr>
              <a:t>connection</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65" normalizeH="0" baseline="0" noProof="0" dirty="0">
                <a:ln>
                  <a:noFill/>
                </a:ln>
                <a:solidFill>
                  <a:prstClr val="black"/>
                </a:solidFill>
                <a:effectLst/>
                <a:uLnTx/>
                <a:uFillTx/>
                <a:latin typeface="Comic Sans MS" panose="030F0702030302020204" pitchFamily="66" charset="0"/>
                <a:ea typeface="+mn-ea"/>
                <a:cs typeface="Arial"/>
              </a:rPr>
              <a:t>between</a:t>
            </a:r>
            <a:r>
              <a:rPr kumimoji="0" sz="28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90" normalizeH="0" baseline="0" noProof="0" dirty="0">
                <a:ln>
                  <a:noFill/>
                </a:ln>
                <a:solidFill>
                  <a:prstClr val="black"/>
                </a:solidFill>
                <a:effectLst/>
                <a:uLnTx/>
                <a:uFillTx/>
                <a:latin typeface="Comic Sans MS" panose="030F0702030302020204" pitchFamily="66" charset="0"/>
                <a:ea typeface="+mn-ea"/>
                <a:cs typeface="Arial"/>
              </a:rPr>
              <a:t>the</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65" normalizeH="0" baseline="0" noProof="0" dirty="0">
                <a:ln>
                  <a:noFill/>
                </a:ln>
                <a:solidFill>
                  <a:prstClr val="black"/>
                </a:solidFill>
                <a:effectLst/>
                <a:uLnTx/>
                <a:uFillTx/>
                <a:latin typeface="Comic Sans MS" panose="030F0702030302020204" pitchFamily="66" charset="0"/>
                <a:ea typeface="+mn-ea"/>
                <a:cs typeface="Arial"/>
              </a:rPr>
              <a:t>physical</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10" normalizeH="0" baseline="0" noProof="0" dirty="0">
                <a:ln>
                  <a:noFill/>
                </a:ln>
                <a:solidFill>
                  <a:prstClr val="black"/>
                </a:solidFill>
                <a:effectLst/>
                <a:uLnTx/>
                <a:uFillTx/>
                <a:latin typeface="Comic Sans MS" panose="030F0702030302020204" pitchFamily="66" charset="0"/>
                <a:ea typeface="+mn-ea"/>
                <a:cs typeface="Arial"/>
              </a:rPr>
              <a:t>object</a:t>
            </a:r>
            <a:r>
              <a:rPr kumimoji="0" sz="28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70" normalizeH="0" baseline="0" noProof="0" dirty="0">
                <a:ln>
                  <a:noFill/>
                </a:ln>
                <a:solidFill>
                  <a:prstClr val="black"/>
                </a:solidFill>
                <a:effectLst/>
                <a:uLnTx/>
                <a:uFillTx/>
                <a:latin typeface="Comic Sans MS" panose="030F0702030302020204" pitchFamily="66" charset="0"/>
                <a:ea typeface="+mn-ea"/>
                <a:cs typeface="Arial"/>
              </a:rPr>
              <a:t>they</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20" normalizeH="0" baseline="0" noProof="0" dirty="0">
                <a:ln>
                  <a:noFill/>
                </a:ln>
                <a:solidFill>
                  <a:prstClr val="black"/>
                </a:solidFill>
                <a:effectLst/>
                <a:uLnTx/>
                <a:uFillTx/>
                <a:latin typeface="Comic Sans MS" panose="030F0702030302020204" pitchFamily="66" charset="0"/>
                <a:ea typeface="+mn-ea"/>
                <a:cs typeface="Arial"/>
              </a:rPr>
              <a:t>just</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25" normalizeH="0" baseline="0" noProof="0" dirty="0">
                <a:ln>
                  <a:noFill/>
                </a:ln>
                <a:solidFill>
                  <a:prstClr val="black"/>
                </a:solidFill>
                <a:effectLst/>
                <a:uLnTx/>
                <a:uFillTx/>
                <a:latin typeface="Comic Sans MS" panose="030F0702030302020204" pitchFamily="66" charset="0"/>
                <a:ea typeface="+mn-ea"/>
                <a:cs typeface="Arial"/>
              </a:rPr>
              <a:t>handled</a:t>
            </a:r>
            <a:r>
              <a:rPr kumimoji="0" sz="28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10" normalizeH="0" baseline="0" noProof="0" dirty="0">
                <a:ln>
                  <a:noFill/>
                </a:ln>
                <a:solidFill>
                  <a:prstClr val="black"/>
                </a:solidFill>
                <a:effectLst/>
                <a:uLnTx/>
                <a:uFillTx/>
                <a:latin typeface="Comic Sans MS" panose="030F0702030302020204" pitchFamily="66" charset="0"/>
                <a:ea typeface="+mn-ea"/>
                <a:cs typeface="Arial"/>
              </a:rPr>
              <a:t>and</a:t>
            </a:r>
            <a:r>
              <a:rPr kumimoji="0" sz="28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the </a:t>
            </a:r>
            <a:r>
              <a:rPr kumimoji="0" sz="2800" b="0" i="0" u="none" strike="noStrike" kern="1200" cap="none" spc="-110" normalizeH="0" baseline="0" noProof="0" dirty="0">
                <a:ln>
                  <a:noFill/>
                </a:ln>
                <a:solidFill>
                  <a:prstClr val="black"/>
                </a:solidFill>
                <a:effectLst/>
                <a:uLnTx/>
                <a:uFillTx/>
                <a:latin typeface="Comic Sans MS" panose="030F0702030302020204" pitchFamily="66" charset="0"/>
                <a:ea typeface="+mn-ea"/>
                <a:cs typeface="Arial"/>
              </a:rPr>
              <a:t>abstract</a:t>
            </a:r>
            <a:r>
              <a:rPr kumimoji="0" sz="2800" b="0" i="0" u="none" strike="noStrike" kern="1200" cap="none" spc="-8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85" normalizeH="0" baseline="0" noProof="0" dirty="0">
                <a:ln>
                  <a:noFill/>
                </a:ln>
                <a:solidFill>
                  <a:prstClr val="black"/>
                </a:solidFill>
                <a:effectLst/>
                <a:uLnTx/>
                <a:uFillTx/>
                <a:latin typeface="Comic Sans MS" panose="030F0702030302020204" pitchFamily="66" charset="0"/>
                <a:ea typeface="+mn-ea"/>
                <a:cs typeface="Arial"/>
              </a:rPr>
              <a:t>pictures,</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40" normalizeH="0" baseline="0" noProof="0" dirty="0">
                <a:ln>
                  <a:noFill/>
                </a:ln>
                <a:solidFill>
                  <a:prstClr val="black"/>
                </a:solidFill>
                <a:effectLst/>
                <a:uLnTx/>
                <a:uFillTx/>
                <a:latin typeface="Comic Sans MS" panose="030F0702030302020204" pitchFamily="66" charset="0"/>
                <a:ea typeface="+mn-ea"/>
                <a:cs typeface="Arial"/>
              </a:rPr>
              <a:t>diagrams</a:t>
            </a:r>
            <a:r>
              <a:rPr kumimoji="0" sz="2800" b="0" i="0" u="none" strike="noStrike" kern="1200" cap="none" spc="-5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or</a:t>
            </a:r>
            <a:r>
              <a:rPr kumimoji="0" sz="28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29" normalizeH="0" baseline="0" noProof="0" dirty="0">
                <a:ln>
                  <a:noFill/>
                </a:ln>
                <a:solidFill>
                  <a:prstClr val="black"/>
                </a:solidFill>
                <a:effectLst/>
                <a:uLnTx/>
                <a:uFillTx/>
                <a:latin typeface="Comic Sans MS" panose="030F0702030302020204" pitchFamily="66" charset="0"/>
                <a:ea typeface="+mn-ea"/>
                <a:cs typeface="Arial"/>
              </a:rPr>
              <a:t>models</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75" normalizeH="0" baseline="0" noProof="0" dirty="0">
                <a:ln>
                  <a:noFill/>
                </a:ln>
                <a:solidFill>
                  <a:prstClr val="black"/>
                </a:solidFill>
                <a:effectLst/>
                <a:uLnTx/>
                <a:uFillTx/>
                <a:latin typeface="Comic Sans MS" panose="030F0702030302020204" pitchFamily="66" charset="0"/>
                <a:ea typeface="+mn-ea"/>
                <a:cs typeface="Arial"/>
              </a:rPr>
              <a:t>that</a:t>
            </a:r>
            <a:r>
              <a:rPr kumimoji="0" sz="28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55" normalizeH="0" baseline="0" noProof="0" dirty="0">
                <a:ln>
                  <a:noFill/>
                </a:ln>
                <a:solidFill>
                  <a:prstClr val="black"/>
                </a:solidFill>
                <a:effectLst/>
                <a:uLnTx/>
                <a:uFillTx/>
                <a:latin typeface="Comic Sans MS" panose="030F0702030302020204" pitchFamily="66" charset="0"/>
                <a:ea typeface="+mn-ea"/>
                <a:cs typeface="Arial"/>
              </a:rPr>
              <a:t>represent</a:t>
            </a:r>
            <a:r>
              <a:rPr kumimoji="0" sz="2800" b="0"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85" normalizeH="0" baseline="0" noProof="0" dirty="0">
                <a:ln>
                  <a:noFill/>
                </a:ln>
                <a:solidFill>
                  <a:prstClr val="black"/>
                </a:solidFill>
                <a:effectLst/>
                <a:uLnTx/>
                <a:uFillTx/>
                <a:latin typeface="Comic Sans MS" panose="030F0702030302020204" pitchFamily="66" charset="0"/>
                <a:ea typeface="+mn-ea"/>
                <a:cs typeface="Arial"/>
              </a:rPr>
              <a:t>the</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70" normalizeH="0" baseline="0" noProof="0" dirty="0">
                <a:ln>
                  <a:noFill/>
                </a:ln>
                <a:solidFill>
                  <a:prstClr val="black"/>
                </a:solidFill>
                <a:effectLst/>
                <a:uLnTx/>
                <a:uFillTx/>
                <a:latin typeface="Comic Sans MS" panose="030F0702030302020204" pitchFamily="66" charset="0"/>
                <a:ea typeface="+mn-ea"/>
                <a:cs typeface="Arial"/>
              </a:rPr>
              <a:t>objects</a:t>
            </a:r>
            <a:r>
              <a:rPr kumimoji="0" sz="28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40" normalizeH="0" baseline="0" noProof="0" dirty="0">
                <a:ln>
                  <a:noFill/>
                </a:ln>
                <a:solidFill>
                  <a:prstClr val="black"/>
                </a:solidFill>
                <a:effectLst/>
                <a:uLnTx/>
                <a:uFillTx/>
                <a:latin typeface="Comic Sans MS" panose="030F0702030302020204" pitchFamily="66" charset="0"/>
                <a:ea typeface="+mn-ea"/>
                <a:cs typeface="Arial"/>
              </a:rPr>
              <a:t>from</a:t>
            </a:r>
            <a:r>
              <a:rPr kumimoji="0" sz="28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the problem.</a:t>
            </a:r>
            <a:endPar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endParaRPr>
          </a:p>
          <a:p>
            <a:pPr marL="0" marR="0" lvl="0" indent="0" algn="l" defTabSz="457200" rtl="0" eaLnBrk="1" fontAlgn="auto" latinLnBrk="0" hangingPunct="1">
              <a:lnSpc>
                <a:spcPct val="100000"/>
              </a:lnSpc>
              <a:spcBef>
                <a:spcPts val="2600"/>
              </a:spcBef>
              <a:spcAft>
                <a:spcPts val="0"/>
              </a:spcAft>
              <a:buClrTx/>
              <a:buSzTx/>
              <a:buFontTx/>
              <a:buNone/>
              <a:tabLst/>
              <a:defRPr/>
            </a:pPr>
            <a:endPar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endParaRPr>
          </a:p>
          <a:p>
            <a:pPr marL="12700" marR="325755" lvl="0" indent="0" algn="l" defTabSz="457200" rtl="0" eaLnBrk="1" fontAlgn="auto" latinLnBrk="0" hangingPunct="1">
              <a:lnSpc>
                <a:spcPct val="90000"/>
              </a:lnSpc>
              <a:spcBef>
                <a:spcPts val="5"/>
              </a:spcBef>
              <a:spcAft>
                <a:spcPts val="0"/>
              </a:spcAft>
              <a:buClrTx/>
              <a:buSzTx/>
              <a:buFontTx/>
              <a:buNone/>
              <a:tabLst/>
              <a:defRPr/>
            </a:pPr>
            <a:r>
              <a:rPr kumimoji="0" sz="2800" b="0" i="0" u="none" strike="noStrike" kern="1200" cap="none" spc="-155" normalizeH="0" baseline="0" noProof="0" dirty="0">
                <a:ln>
                  <a:noFill/>
                </a:ln>
                <a:solidFill>
                  <a:prstClr val="black"/>
                </a:solidFill>
                <a:effectLst/>
                <a:uLnTx/>
                <a:uFillTx/>
                <a:latin typeface="Comic Sans MS" panose="030F0702030302020204" pitchFamily="66" charset="0"/>
                <a:ea typeface="+mn-ea"/>
                <a:cs typeface="Arial"/>
              </a:rPr>
              <a:t>Building</a:t>
            </a:r>
            <a:r>
              <a:rPr kumimoji="0" sz="2800" b="0"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or</a:t>
            </a:r>
            <a:r>
              <a:rPr kumimoji="0" sz="2800" b="0" i="0" u="none" strike="noStrike" kern="1200" cap="none" spc="-19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80" normalizeH="0" baseline="0" noProof="0" dirty="0">
                <a:ln>
                  <a:noFill/>
                </a:ln>
                <a:solidFill>
                  <a:prstClr val="black"/>
                </a:solidFill>
                <a:effectLst/>
                <a:uLnTx/>
                <a:uFillTx/>
                <a:latin typeface="Comic Sans MS" panose="030F0702030302020204" pitchFamily="66" charset="0"/>
                <a:ea typeface="+mn-ea"/>
                <a:cs typeface="Arial"/>
              </a:rPr>
              <a:t>drawing</a:t>
            </a:r>
            <a:r>
              <a:rPr kumimoji="0" sz="2800" b="0" i="0" u="none" strike="noStrike" kern="1200" cap="none" spc="-6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a</a:t>
            </a:r>
            <a:r>
              <a:rPr kumimoji="0" sz="2800" b="0" i="0" u="none" strike="noStrike" kern="1200" cap="none" spc="-6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75" normalizeH="0" baseline="0" noProof="0" dirty="0">
                <a:ln>
                  <a:noFill/>
                </a:ln>
                <a:solidFill>
                  <a:prstClr val="black"/>
                </a:solidFill>
                <a:effectLst/>
                <a:uLnTx/>
                <a:uFillTx/>
                <a:latin typeface="Comic Sans MS" panose="030F0702030302020204" pitchFamily="66" charset="0"/>
                <a:ea typeface="+mn-ea"/>
                <a:cs typeface="Arial"/>
              </a:rPr>
              <a:t>model</a:t>
            </a:r>
            <a:r>
              <a:rPr kumimoji="0" sz="28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80" normalizeH="0" baseline="0" noProof="0" dirty="0">
                <a:ln>
                  <a:noFill/>
                </a:ln>
                <a:solidFill>
                  <a:prstClr val="black"/>
                </a:solidFill>
                <a:effectLst/>
                <a:uLnTx/>
                <a:uFillTx/>
                <a:latin typeface="Comic Sans MS" panose="030F0702030302020204" pitchFamily="66" charset="0"/>
                <a:ea typeface="+mn-ea"/>
                <a:cs typeface="Arial"/>
              </a:rPr>
              <a:t>makes</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it</a:t>
            </a:r>
            <a:r>
              <a:rPr kumimoji="0" sz="2800" b="0" i="0" u="none" strike="noStrike" kern="1200" cap="none" spc="-5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35" normalizeH="0" baseline="0" noProof="0" dirty="0">
                <a:ln>
                  <a:noFill/>
                </a:ln>
                <a:solidFill>
                  <a:prstClr val="black"/>
                </a:solidFill>
                <a:effectLst/>
                <a:uLnTx/>
                <a:uFillTx/>
                <a:latin typeface="Comic Sans MS" panose="030F0702030302020204" pitchFamily="66" charset="0"/>
                <a:ea typeface="+mn-ea"/>
                <a:cs typeface="Arial"/>
              </a:rPr>
              <a:t>easier</a:t>
            </a:r>
            <a:r>
              <a:rPr kumimoji="0" sz="2800" b="0" i="0" u="none" strike="noStrike" kern="1200" cap="none" spc="-6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for</a:t>
            </a:r>
            <a:r>
              <a:rPr kumimoji="0" sz="2800" b="0" i="0" u="none" strike="noStrike" kern="1200" cap="none" spc="-5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45" normalizeH="0" baseline="0" noProof="0" dirty="0">
                <a:ln>
                  <a:noFill/>
                </a:ln>
                <a:solidFill>
                  <a:prstClr val="black"/>
                </a:solidFill>
                <a:effectLst/>
                <a:uLnTx/>
                <a:uFillTx/>
                <a:latin typeface="Comic Sans MS" panose="030F0702030302020204" pitchFamily="66" charset="0"/>
                <a:ea typeface="+mn-ea"/>
                <a:cs typeface="Arial"/>
              </a:rPr>
              <a:t>children</a:t>
            </a:r>
            <a:r>
              <a:rPr kumimoji="0" sz="28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to</a:t>
            </a:r>
            <a:r>
              <a:rPr kumimoji="0" sz="2800" b="0" i="0" u="none" strike="noStrike" kern="1200" cap="none" spc="-6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00" normalizeH="0" baseline="0" noProof="0" dirty="0">
                <a:ln>
                  <a:noFill/>
                </a:ln>
                <a:solidFill>
                  <a:prstClr val="black"/>
                </a:solidFill>
                <a:effectLst/>
                <a:uLnTx/>
                <a:uFillTx/>
                <a:latin typeface="Comic Sans MS" panose="030F0702030302020204" pitchFamily="66" charset="0"/>
                <a:ea typeface="+mn-ea"/>
                <a:cs typeface="Arial"/>
              </a:rPr>
              <a:t>grasp</a:t>
            </a:r>
            <a:r>
              <a:rPr kumimoji="0" sz="28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difficult </a:t>
            </a:r>
            <a:r>
              <a:rPr kumimoji="0" sz="2800" b="0" i="0" u="none" strike="noStrike" kern="1200" cap="none" spc="-110" normalizeH="0" baseline="0" noProof="0" dirty="0">
                <a:ln>
                  <a:noFill/>
                </a:ln>
                <a:solidFill>
                  <a:prstClr val="black"/>
                </a:solidFill>
                <a:effectLst/>
                <a:uLnTx/>
                <a:uFillTx/>
                <a:latin typeface="Comic Sans MS" panose="030F0702030302020204" pitchFamily="66" charset="0"/>
                <a:ea typeface="+mn-ea"/>
                <a:cs typeface="Arial"/>
              </a:rPr>
              <a:t>abstract</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40" normalizeH="0" baseline="0" noProof="0" dirty="0">
                <a:ln>
                  <a:noFill/>
                </a:ln>
                <a:solidFill>
                  <a:prstClr val="black"/>
                </a:solidFill>
                <a:effectLst/>
                <a:uLnTx/>
                <a:uFillTx/>
                <a:latin typeface="Comic Sans MS" panose="030F0702030302020204" pitchFamily="66" charset="0"/>
                <a:ea typeface="+mn-ea"/>
                <a:cs typeface="Arial"/>
              </a:rPr>
              <a:t>concepts</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50" normalizeH="0" baseline="0" noProof="0" dirty="0">
                <a:ln>
                  <a:noFill/>
                </a:ln>
                <a:solidFill>
                  <a:prstClr val="black"/>
                </a:solidFill>
                <a:effectLst/>
                <a:uLnTx/>
                <a:uFillTx/>
                <a:latin typeface="Comic Sans MS" panose="030F0702030302020204" pitchFamily="66" charset="0"/>
                <a:ea typeface="+mn-ea"/>
                <a:cs typeface="Arial"/>
              </a:rPr>
              <a:t>(e.g.</a:t>
            </a:r>
            <a:r>
              <a:rPr kumimoji="0" sz="28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50" normalizeH="0" baseline="0" noProof="0" dirty="0">
                <a:ln>
                  <a:noFill/>
                </a:ln>
                <a:solidFill>
                  <a:prstClr val="black"/>
                </a:solidFill>
                <a:effectLst/>
                <a:uLnTx/>
                <a:uFillTx/>
                <a:latin typeface="Comic Sans MS" panose="030F0702030302020204" pitchFamily="66" charset="0"/>
                <a:ea typeface="+mn-ea"/>
                <a:cs typeface="Arial"/>
              </a:rPr>
              <a:t>fractions).</a:t>
            </a:r>
            <a:r>
              <a:rPr kumimoji="0" sz="28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65" normalizeH="0" baseline="0" noProof="0" dirty="0">
                <a:ln>
                  <a:noFill/>
                </a:ln>
                <a:solidFill>
                  <a:prstClr val="black"/>
                </a:solidFill>
                <a:effectLst/>
                <a:uLnTx/>
                <a:uFillTx/>
                <a:latin typeface="Comic Sans MS" panose="030F0702030302020204" pitchFamily="66" charset="0"/>
                <a:ea typeface="+mn-ea"/>
                <a:cs typeface="Arial"/>
              </a:rPr>
              <a:t>Simply</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35" normalizeH="0" baseline="0" noProof="0" dirty="0">
                <a:ln>
                  <a:noFill/>
                </a:ln>
                <a:solidFill>
                  <a:prstClr val="black"/>
                </a:solidFill>
                <a:effectLst/>
                <a:uLnTx/>
                <a:uFillTx/>
                <a:latin typeface="Comic Sans MS" panose="030F0702030302020204" pitchFamily="66" charset="0"/>
                <a:ea typeface="+mn-ea"/>
                <a:cs typeface="Arial"/>
              </a:rPr>
              <a:t>put,</a:t>
            </a:r>
            <a:r>
              <a:rPr kumimoji="0" sz="28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it</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15" normalizeH="0" baseline="0" noProof="0" dirty="0">
                <a:ln>
                  <a:noFill/>
                </a:ln>
                <a:solidFill>
                  <a:prstClr val="black"/>
                </a:solidFill>
                <a:effectLst/>
                <a:uLnTx/>
                <a:uFillTx/>
                <a:latin typeface="Comic Sans MS" panose="030F0702030302020204" pitchFamily="66" charset="0"/>
                <a:ea typeface="+mn-ea"/>
                <a:cs typeface="Arial"/>
              </a:rPr>
              <a:t>helps</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85" normalizeH="0" baseline="0" noProof="0" dirty="0">
                <a:ln>
                  <a:noFill/>
                </a:ln>
                <a:solidFill>
                  <a:prstClr val="black"/>
                </a:solidFill>
                <a:effectLst/>
                <a:uLnTx/>
                <a:uFillTx/>
                <a:latin typeface="Comic Sans MS" panose="030F0702030302020204" pitchFamily="66" charset="0"/>
                <a:ea typeface="+mn-ea"/>
                <a:cs typeface="Arial"/>
              </a:rPr>
              <a:t>the</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50" normalizeH="0" baseline="0" noProof="0" dirty="0">
                <a:ln>
                  <a:noFill/>
                </a:ln>
                <a:solidFill>
                  <a:prstClr val="black"/>
                </a:solidFill>
                <a:effectLst/>
                <a:uLnTx/>
                <a:uFillTx/>
                <a:latin typeface="Comic Sans MS" panose="030F0702030302020204" pitchFamily="66" charset="0"/>
                <a:ea typeface="+mn-ea"/>
                <a:cs typeface="Arial"/>
              </a:rPr>
              <a:t>children</a:t>
            </a:r>
            <a:r>
              <a:rPr kumimoji="0" sz="28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00" normalizeH="0" baseline="0" noProof="0" dirty="0">
                <a:ln>
                  <a:noFill/>
                </a:ln>
                <a:solidFill>
                  <a:prstClr val="black"/>
                </a:solidFill>
                <a:effectLst/>
                <a:uLnTx/>
                <a:uFillTx/>
                <a:latin typeface="Comic Sans MS" panose="030F0702030302020204" pitchFamily="66" charset="0"/>
                <a:ea typeface="+mn-ea"/>
                <a:cs typeface="Arial"/>
              </a:rPr>
              <a:t>visualise </a:t>
            </a:r>
            <a:r>
              <a:rPr kumimoji="0" sz="2800" b="0" i="0" u="none" strike="noStrike" kern="1200" cap="none" spc="-114" normalizeH="0" baseline="0" noProof="0" dirty="0">
                <a:ln>
                  <a:noFill/>
                </a:ln>
                <a:solidFill>
                  <a:prstClr val="black"/>
                </a:solidFill>
                <a:effectLst/>
                <a:uLnTx/>
                <a:uFillTx/>
                <a:latin typeface="Comic Sans MS" panose="030F0702030302020204" pitchFamily="66" charset="0"/>
                <a:ea typeface="+mn-ea"/>
                <a:cs typeface="Arial"/>
              </a:rPr>
              <a:t>abstract</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80" normalizeH="0" baseline="0" noProof="0" dirty="0">
                <a:ln>
                  <a:noFill/>
                </a:ln>
                <a:solidFill>
                  <a:prstClr val="black"/>
                </a:solidFill>
                <a:effectLst/>
                <a:uLnTx/>
                <a:uFillTx/>
                <a:latin typeface="Comic Sans MS" panose="030F0702030302020204" pitchFamily="66" charset="0"/>
                <a:ea typeface="+mn-ea"/>
                <a:cs typeface="Arial"/>
              </a:rPr>
              <a:t>problems</a:t>
            </a:r>
            <a:r>
              <a:rPr kumimoji="0" sz="28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10" normalizeH="0" baseline="0" noProof="0" dirty="0">
                <a:ln>
                  <a:noFill/>
                </a:ln>
                <a:solidFill>
                  <a:prstClr val="black"/>
                </a:solidFill>
                <a:effectLst/>
                <a:uLnTx/>
                <a:uFillTx/>
                <a:latin typeface="Comic Sans MS" panose="030F0702030302020204" pitchFamily="66" charset="0"/>
                <a:ea typeface="+mn-ea"/>
                <a:cs typeface="Arial"/>
              </a:rPr>
              <a:t>and</a:t>
            </a:r>
            <a:r>
              <a:rPr kumimoji="0" sz="28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85" normalizeH="0" baseline="0" noProof="0" dirty="0">
                <a:ln>
                  <a:noFill/>
                </a:ln>
                <a:solidFill>
                  <a:prstClr val="black"/>
                </a:solidFill>
                <a:effectLst/>
                <a:uLnTx/>
                <a:uFillTx/>
                <a:latin typeface="Comic Sans MS" panose="030F0702030302020204" pitchFamily="66" charset="0"/>
                <a:ea typeface="+mn-ea"/>
                <a:cs typeface="Arial"/>
              </a:rPr>
              <a:t>makes</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54" normalizeH="0" baseline="0" noProof="0" dirty="0">
                <a:ln>
                  <a:noFill/>
                </a:ln>
                <a:solidFill>
                  <a:prstClr val="black"/>
                </a:solidFill>
                <a:effectLst/>
                <a:uLnTx/>
                <a:uFillTx/>
                <a:latin typeface="Comic Sans MS" panose="030F0702030302020204" pitchFamily="66" charset="0"/>
                <a:ea typeface="+mn-ea"/>
                <a:cs typeface="Arial"/>
              </a:rPr>
              <a:t>them</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10" normalizeH="0" baseline="0" noProof="0" dirty="0">
                <a:ln>
                  <a:noFill/>
                </a:ln>
                <a:solidFill>
                  <a:prstClr val="black"/>
                </a:solidFill>
                <a:effectLst/>
                <a:uLnTx/>
                <a:uFillTx/>
                <a:latin typeface="Comic Sans MS" panose="030F0702030302020204" pitchFamily="66" charset="0"/>
                <a:ea typeface="+mn-ea"/>
                <a:cs typeface="Arial"/>
              </a:rPr>
              <a:t>more</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04" normalizeH="0" baseline="0" noProof="0" dirty="0">
                <a:ln>
                  <a:noFill/>
                </a:ln>
                <a:solidFill>
                  <a:prstClr val="black"/>
                </a:solidFill>
                <a:effectLst/>
                <a:uLnTx/>
                <a:uFillTx/>
                <a:latin typeface="Comic Sans MS" panose="030F0702030302020204" pitchFamily="66" charset="0"/>
                <a:ea typeface="+mn-ea"/>
                <a:cs typeface="Arial"/>
              </a:rPr>
              <a:t>accessible</a:t>
            </a:r>
            <a:r>
              <a:rPr kumimoji="0" lang="en-US" sz="2800" b="0" i="0" u="none" strike="noStrike" kern="1200" cap="none" spc="-204" normalizeH="0" baseline="0" noProof="0" dirty="0">
                <a:ln>
                  <a:noFill/>
                </a:ln>
                <a:solidFill>
                  <a:prstClr val="black"/>
                </a:solidFill>
                <a:effectLst/>
                <a:uLnTx/>
                <a:uFillTx/>
                <a:latin typeface="Comic Sans MS" panose="030F0702030302020204" pitchFamily="66" charset="0"/>
                <a:ea typeface="+mn-ea"/>
                <a:cs typeface="Arial"/>
              </a:rPr>
              <a:t>.</a:t>
            </a:r>
            <a:endPar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35508" y="1732787"/>
            <a:ext cx="4337304" cy="2087880"/>
          </a:xfrm>
          <a:prstGeom prst="rect">
            <a:avLst/>
          </a:prstGeom>
        </p:spPr>
      </p:pic>
      <p:sp>
        <p:nvSpPr>
          <p:cNvPr id="3" name="object 3"/>
          <p:cNvSpPr txBox="1">
            <a:spLocks noGrp="1"/>
          </p:cNvSpPr>
          <p:nvPr>
            <p:ph type="title"/>
          </p:nvPr>
        </p:nvSpPr>
        <p:spPr>
          <a:xfrm>
            <a:off x="1295402" y="217190"/>
            <a:ext cx="9601196" cy="1552348"/>
          </a:xfrm>
          <a:prstGeom prst="rect">
            <a:avLst/>
          </a:prstGeom>
        </p:spPr>
        <p:txBody>
          <a:bodyPr vert="horz" wrap="square" lIns="0" tIns="13335" rIns="0" bIns="0" rtlCol="0">
            <a:spAutoFit/>
          </a:bodyPr>
          <a:lstStyle/>
          <a:p>
            <a:pPr marL="476250">
              <a:lnSpc>
                <a:spcPct val="100000"/>
              </a:lnSpc>
              <a:spcBef>
                <a:spcPts val="105"/>
              </a:spcBef>
            </a:pPr>
            <a:r>
              <a:rPr sz="5000" u="sng" dirty="0">
                <a:solidFill>
                  <a:srgbClr val="0D0D0D"/>
                </a:solidFill>
                <a:uFill>
                  <a:solidFill>
                    <a:srgbClr val="0D0D0D"/>
                  </a:solidFill>
                </a:uFill>
                <a:latin typeface="Comic Sans MS" panose="030F0702030302020204" pitchFamily="66" charset="0"/>
                <a:cs typeface="Calibri"/>
              </a:rPr>
              <a:t>EXAMPLES OF MODELS AND DIAGRAMS</a:t>
            </a:r>
            <a:endParaRPr sz="5000" dirty="0">
              <a:latin typeface="Comic Sans MS" panose="030F0702030302020204" pitchFamily="66" charset="0"/>
              <a:cs typeface="Calibri"/>
            </a:endParaRPr>
          </a:p>
        </p:txBody>
      </p:sp>
      <p:pic>
        <p:nvPicPr>
          <p:cNvPr id="4" name="object 4"/>
          <p:cNvPicPr/>
          <p:nvPr/>
        </p:nvPicPr>
        <p:blipFill>
          <a:blip r:embed="rId3" cstate="print"/>
          <a:stretch>
            <a:fillRect/>
          </a:stretch>
        </p:blipFill>
        <p:spPr>
          <a:xfrm>
            <a:off x="5562600" y="1860804"/>
            <a:ext cx="6112763" cy="1923288"/>
          </a:xfrm>
          <a:prstGeom prst="rect">
            <a:avLst/>
          </a:prstGeom>
        </p:spPr>
      </p:pic>
      <p:sp>
        <p:nvSpPr>
          <p:cNvPr id="5" name="object 5"/>
          <p:cNvSpPr txBox="1"/>
          <p:nvPr/>
        </p:nvSpPr>
        <p:spPr>
          <a:xfrm>
            <a:off x="1506727" y="3702177"/>
            <a:ext cx="1623695" cy="299720"/>
          </a:xfrm>
          <a:prstGeom prst="rect">
            <a:avLst/>
          </a:prstGeom>
        </p:spPr>
        <p:txBody>
          <a:bodyPr vert="horz" wrap="square" lIns="0" tIns="12700" rIns="0" bIns="0" rtlCol="0">
            <a:spAutoFit/>
          </a:bodyPr>
          <a:lstStyle/>
          <a:p>
            <a:pPr marL="12700" marR="0" lvl="0" indent="0" algn="l" defTabSz="457200" rtl="0" eaLnBrk="1" fontAlgn="auto" latinLnBrk="0" hangingPunct="1">
              <a:lnSpc>
                <a:spcPct val="100000"/>
              </a:lnSpc>
              <a:spcBef>
                <a:spcPts val="100"/>
              </a:spcBef>
              <a:spcAft>
                <a:spcPts val="0"/>
              </a:spcAft>
              <a:buClrTx/>
              <a:buSzTx/>
              <a:buFontTx/>
              <a:buNone/>
              <a:tabLst/>
              <a:defRPr/>
            </a:pPr>
            <a:r>
              <a:rPr kumimoji="0" sz="1800" b="0" i="0" u="none" strike="noStrike" kern="1200" cap="none" spc="-90" normalizeH="0" baseline="0" noProof="0" dirty="0">
                <a:ln>
                  <a:noFill/>
                </a:ln>
                <a:solidFill>
                  <a:prstClr val="black"/>
                </a:solidFill>
                <a:effectLst/>
                <a:uLnTx/>
                <a:uFillTx/>
                <a:latin typeface="Arial"/>
                <a:ea typeface="+mn-ea"/>
                <a:cs typeface="Arial"/>
              </a:rPr>
              <a:t>Part-</a:t>
            </a:r>
            <a:r>
              <a:rPr kumimoji="0" sz="1800" b="0" i="0" u="none" strike="noStrike" kern="1200" cap="none" spc="-100" normalizeH="0" baseline="0" noProof="0" dirty="0">
                <a:ln>
                  <a:noFill/>
                </a:ln>
                <a:solidFill>
                  <a:prstClr val="black"/>
                </a:solidFill>
                <a:effectLst/>
                <a:uLnTx/>
                <a:uFillTx/>
                <a:latin typeface="Arial"/>
                <a:ea typeface="+mn-ea"/>
                <a:cs typeface="Arial"/>
              </a:rPr>
              <a:t>whole</a:t>
            </a:r>
            <a:r>
              <a:rPr kumimoji="0" sz="1800" b="0" i="0" u="none" strike="noStrike" kern="1200" cap="none" spc="20" normalizeH="0" baseline="0" noProof="0" dirty="0">
                <a:ln>
                  <a:noFill/>
                </a:ln>
                <a:solidFill>
                  <a:prstClr val="black"/>
                </a:solidFill>
                <a:effectLst/>
                <a:uLnTx/>
                <a:uFillTx/>
                <a:latin typeface="Arial"/>
                <a:ea typeface="+mn-ea"/>
                <a:cs typeface="Arial"/>
              </a:rPr>
              <a:t> </a:t>
            </a:r>
            <a:r>
              <a:rPr kumimoji="0" sz="1800" b="0" i="0" u="none" strike="noStrike" kern="1200" cap="none" spc="-95" normalizeH="0" baseline="0" noProof="0" dirty="0">
                <a:ln>
                  <a:noFill/>
                </a:ln>
                <a:solidFill>
                  <a:prstClr val="black"/>
                </a:solidFill>
                <a:effectLst/>
                <a:uLnTx/>
                <a:uFillTx/>
                <a:latin typeface="Arial"/>
                <a:ea typeface="+mn-ea"/>
                <a:cs typeface="Arial"/>
              </a:rPr>
              <a:t>model</a:t>
            </a:r>
            <a:endParaRPr kumimoji="0" sz="1800" b="0" i="0" u="none" strike="noStrike" kern="1200" cap="none" spc="0" normalizeH="0" baseline="0" noProof="0">
              <a:ln>
                <a:noFill/>
              </a:ln>
              <a:solidFill>
                <a:prstClr val="black"/>
              </a:solidFill>
              <a:effectLst/>
              <a:uLnTx/>
              <a:uFillTx/>
              <a:latin typeface="Arial"/>
              <a:ea typeface="+mn-ea"/>
              <a:cs typeface="Arial"/>
            </a:endParaRPr>
          </a:p>
        </p:txBody>
      </p:sp>
      <p:pic>
        <p:nvPicPr>
          <p:cNvPr id="6" name="object 6"/>
          <p:cNvPicPr/>
          <p:nvPr/>
        </p:nvPicPr>
        <p:blipFill>
          <a:blip r:embed="rId4" cstate="print"/>
          <a:stretch>
            <a:fillRect/>
          </a:stretch>
        </p:blipFill>
        <p:spPr>
          <a:xfrm>
            <a:off x="7037216" y="4371519"/>
            <a:ext cx="3156526" cy="2038781"/>
          </a:xfrm>
          <a:prstGeom prst="rect">
            <a:avLst/>
          </a:prstGeom>
        </p:spPr>
      </p:pic>
      <p:sp>
        <p:nvSpPr>
          <p:cNvPr id="7" name="object 7"/>
          <p:cNvSpPr txBox="1"/>
          <p:nvPr/>
        </p:nvSpPr>
        <p:spPr>
          <a:xfrm>
            <a:off x="8867902" y="6222288"/>
            <a:ext cx="1125855" cy="300355"/>
          </a:xfrm>
          <a:prstGeom prst="rect">
            <a:avLst/>
          </a:prstGeom>
        </p:spPr>
        <p:txBody>
          <a:bodyPr vert="horz" wrap="square" lIns="0" tIns="12700" rIns="0" bIns="0" rtlCol="0">
            <a:spAutoFit/>
          </a:bodyPr>
          <a:lstStyle/>
          <a:p>
            <a:pPr marL="12700" marR="0" lvl="0" indent="0" algn="l" defTabSz="457200" rtl="0" eaLnBrk="1" fontAlgn="auto" latinLnBrk="0" hangingPunct="1">
              <a:lnSpc>
                <a:spcPct val="100000"/>
              </a:lnSpc>
              <a:spcBef>
                <a:spcPts val="100"/>
              </a:spcBef>
              <a:spcAft>
                <a:spcPts val="0"/>
              </a:spcAft>
              <a:buClrTx/>
              <a:buSzTx/>
              <a:buFontTx/>
              <a:buNone/>
              <a:tabLst/>
              <a:defRPr/>
            </a:pPr>
            <a:r>
              <a:rPr kumimoji="0" sz="1800" b="0" i="0" u="none" strike="noStrike" kern="1200" cap="none" spc="-135" normalizeH="0" baseline="0" noProof="0" dirty="0">
                <a:ln>
                  <a:noFill/>
                </a:ln>
                <a:solidFill>
                  <a:prstClr val="black"/>
                </a:solidFill>
                <a:effectLst/>
                <a:uLnTx/>
                <a:uFillTx/>
                <a:latin typeface="Arial"/>
                <a:ea typeface="+mn-ea"/>
                <a:cs typeface="Arial"/>
              </a:rPr>
              <a:t>Number</a:t>
            </a:r>
            <a:r>
              <a:rPr kumimoji="0" sz="1800" b="0" i="0" u="none" strike="noStrike" kern="1200" cap="none" spc="30" normalizeH="0" baseline="0" noProof="0" dirty="0">
                <a:ln>
                  <a:noFill/>
                </a:ln>
                <a:solidFill>
                  <a:prstClr val="black"/>
                </a:solidFill>
                <a:effectLst/>
                <a:uLnTx/>
                <a:uFillTx/>
                <a:latin typeface="Arial"/>
                <a:ea typeface="+mn-ea"/>
                <a:cs typeface="Arial"/>
              </a:rPr>
              <a:t> </a:t>
            </a:r>
            <a:r>
              <a:rPr kumimoji="0" sz="1800" b="0" i="0" u="none" strike="noStrike" kern="1200" cap="none" spc="-60" normalizeH="0" baseline="0" noProof="0" dirty="0">
                <a:ln>
                  <a:noFill/>
                </a:ln>
                <a:solidFill>
                  <a:prstClr val="black"/>
                </a:solidFill>
                <a:effectLst/>
                <a:uLnTx/>
                <a:uFillTx/>
                <a:latin typeface="Arial"/>
                <a:ea typeface="+mn-ea"/>
                <a:cs typeface="Arial"/>
              </a:rPr>
              <a:t>line</a:t>
            </a:r>
            <a:endParaRPr kumimoji="0" sz="1800" b="0" i="0" u="none" strike="noStrike" kern="1200" cap="none" spc="0" normalizeH="0" baseline="0" noProof="0">
              <a:ln>
                <a:noFill/>
              </a:ln>
              <a:solidFill>
                <a:prstClr val="black"/>
              </a:solidFill>
              <a:effectLst/>
              <a:uLnTx/>
              <a:uFillTx/>
              <a:latin typeface="Arial"/>
              <a:ea typeface="+mn-ea"/>
              <a:cs typeface="Arial"/>
            </a:endParaRPr>
          </a:p>
        </p:txBody>
      </p:sp>
      <p:pic>
        <p:nvPicPr>
          <p:cNvPr id="8" name="object 8"/>
          <p:cNvPicPr/>
          <p:nvPr/>
        </p:nvPicPr>
        <p:blipFill>
          <a:blip r:embed="rId5" cstate="print"/>
          <a:stretch>
            <a:fillRect/>
          </a:stretch>
        </p:blipFill>
        <p:spPr>
          <a:xfrm>
            <a:off x="1777471" y="4495302"/>
            <a:ext cx="3309153" cy="1878057"/>
          </a:xfrm>
          <a:prstGeom prst="rect">
            <a:avLst/>
          </a:prstGeom>
        </p:spPr>
      </p:pic>
      <p:sp>
        <p:nvSpPr>
          <p:cNvPr id="9" name="object 9"/>
          <p:cNvSpPr txBox="1"/>
          <p:nvPr/>
        </p:nvSpPr>
        <p:spPr>
          <a:xfrm>
            <a:off x="2840227" y="6411264"/>
            <a:ext cx="1170305" cy="299720"/>
          </a:xfrm>
          <a:prstGeom prst="rect">
            <a:avLst/>
          </a:prstGeom>
        </p:spPr>
        <p:txBody>
          <a:bodyPr vert="horz" wrap="square" lIns="0" tIns="12700" rIns="0" bIns="0" rtlCol="0">
            <a:spAutoFit/>
          </a:bodyPr>
          <a:lstStyle/>
          <a:p>
            <a:pPr marL="12700" marR="0" lvl="0" indent="0" algn="l" defTabSz="457200" rtl="0" eaLnBrk="1" fontAlgn="auto" latinLnBrk="0" hangingPunct="1">
              <a:lnSpc>
                <a:spcPct val="100000"/>
              </a:lnSpc>
              <a:spcBef>
                <a:spcPts val="100"/>
              </a:spcBef>
              <a:spcAft>
                <a:spcPts val="0"/>
              </a:spcAft>
              <a:buClrTx/>
              <a:buSzTx/>
              <a:buFontTx/>
              <a:buNone/>
              <a:tabLst/>
              <a:defRPr/>
            </a:pPr>
            <a:r>
              <a:rPr kumimoji="0" sz="1800" b="0" i="0" u="none" strike="noStrike" kern="1200" cap="none" spc="-125" normalizeH="0" baseline="0" noProof="0" dirty="0">
                <a:ln>
                  <a:noFill/>
                </a:ln>
                <a:solidFill>
                  <a:prstClr val="black"/>
                </a:solidFill>
                <a:effectLst/>
                <a:uLnTx/>
                <a:uFillTx/>
                <a:latin typeface="Arial"/>
                <a:ea typeface="+mn-ea"/>
                <a:cs typeface="Arial"/>
              </a:rPr>
              <a:t>Fraction</a:t>
            </a:r>
            <a:r>
              <a:rPr kumimoji="0" sz="1800" b="0" i="0" u="none" strike="noStrike" kern="1200" cap="none" spc="45" normalizeH="0" baseline="0" noProof="0" dirty="0">
                <a:ln>
                  <a:noFill/>
                </a:ln>
                <a:solidFill>
                  <a:prstClr val="black"/>
                </a:solidFill>
                <a:effectLst/>
                <a:uLnTx/>
                <a:uFillTx/>
                <a:latin typeface="Arial"/>
                <a:ea typeface="+mn-ea"/>
                <a:cs typeface="Arial"/>
              </a:rPr>
              <a:t> </a:t>
            </a:r>
            <a:r>
              <a:rPr kumimoji="0" sz="1800" b="0" i="0" u="none" strike="noStrike" kern="1200" cap="none" spc="-30" normalizeH="0" baseline="0" noProof="0" dirty="0">
                <a:ln>
                  <a:noFill/>
                </a:ln>
                <a:solidFill>
                  <a:prstClr val="black"/>
                </a:solidFill>
                <a:effectLst/>
                <a:uLnTx/>
                <a:uFillTx/>
                <a:latin typeface="Arial"/>
                <a:ea typeface="+mn-ea"/>
                <a:cs typeface="Arial"/>
              </a:rPr>
              <a:t>wall</a:t>
            </a:r>
            <a:endParaRPr kumimoji="0" sz="1800" b="0" i="0" u="none" strike="noStrike" kern="1200" cap="none" spc="0" normalizeH="0" baseline="0" noProof="0">
              <a:ln>
                <a:noFill/>
              </a:ln>
              <a:solidFill>
                <a:prstClr val="black"/>
              </a:solidFill>
              <a:effectLst/>
              <a:uLnTx/>
              <a:uFillTx/>
              <a:latin typeface="Arial"/>
              <a:ea typeface="+mn-ea"/>
              <a:cs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95402" y="762000"/>
            <a:ext cx="9601196" cy="782907"/>
          </a:xfrm>
          <a:prstGeom prst="rect">
            <a:avLst/>
          </a:prstGeom>
        </p:spPr>
        <p:txBody>
          <a:bodyPr vert="horz" wrap="square" lIns="0" tIns="13335" rIns="0" bIns="0" rtlCol="0">
            <a:spAutoFit/>
          </a:bodyPr>
          <a:lstStyle/>
          <a:p>
            <a:pPr marL="74930">
              <a:lnSpc>
                <a:spcPct val="100000"/>
              </a:lnSpc>
              <a:spcBef>
                <a:spcPts val="105"/>
              </a:spcBef>
            </a:pPr>
            <a:r>
              <a:rPr sz="5000" u="sng" dirty="0">
                <a:solidFill>
                  <a:srgbClr val="0D0D0D"/>
                </a:solidFill>
                <a:uFill>
                  <a:solidFill>
                    <a:srgbClr val="0D0D0D"/>
                  </a:solidFill>
                </a:uFill>
                <a:latin typeface="Comic Sans MS" panose="030F0702030302020204" pitchFamily="66" charset="0"/>
                <a:cs typeface="Calibri"/>
              </a:rPr>
              <a:t>CPA – ABSTRACT STEP</a:t>
            </a:r>
            <a:endParaRPr sz="5000" dirty="0">
              <a:latin typeface="Comic Sans MS" panose="030F0702030302020204" pitchFamily="66" charset="0"/>
              <a:cs typeface="Calibri"/>
            </a:endParaRPr>
          </a:p>
        </p:txBody>
      </p:sp>
      <p:sp>
        <p:nvSpPr>
          <p:cNvPr id="3" name="object 3"/>
          <p:cNvSpPr txBox="1"/>
          <p:nvPr/>
        </p:nvSpPr>
        <p:spPr>
          <a:xfrm>
            <a:off x="914400" y="1544907"/>
            <a:ext cx="10669905" cy="5141022"/>
          </a:xfrm>
          <a:prstGeom prst="rect">
            <a:avLst/>
          </a:prstGeom>
        </p:spPr>
        <p:txBody>
          <a:bodyPr vert="horz" wrap="square" lIns="0" tIns="61594" rIns="0" bIns="0" rtlCol="0">
            <a:spAutoFit/>
          </a:bodyPr>
          <a:lstStyle/>
          <a:p>
            <a:pPr marL="12700" marR="5080" lvl="0" indent="0" algn="l" defTabSz="457200" rtl="0" eaLnBrk="1" fontAlgn="auto" latinLnBrk="0" hangingPunct="1">
              <a:lnSpc>
                <a:spcPct val="90000"/>
              </a:lnSpc>
              <a:spcBef>
                <a:spcPts val="484"/>
              </a:spcBef>
              <a:spcAft>
                <a:spcPts val="0"/>
              </a:spcAft>
              <a:buClrTx/>
              <a:buSzTx/>
              <a:buFontTx/>
              <a:buNone/>
              <a:tabLst/>
              <a:defRPr/>
            </a:pPr>
            <a:r>
              <a:rPr kumimoji="0" sz="3200" b="0" i="0" u="none" strike="noStrike" kern="1200" cap="none" spc="-155" normalizeH="0" baseline="0" noProof="0" dirty="0">
                <a:ln>
                  <a:noFill/>
                </a:ln>
                <a:solidFill>
                  <a:prstClr val="black"/>
                </a:solidFill>
                <a:effectLst/>
                <a:uLnTx/>
                <a:uFillTx/>
                <a:latin typeface="Comic Sans MS" panose="030F0702030302020204" pitchFamily="66" charset="0"/>
                <a:ea typeface="+mn-ea"/>
                <a:cs typeface="Arial"/>
              </a:rPr>
              <a:t>Abstract</a:t>
            </a:r>
            <a:r>
              <a:rPr kumimoji="0" sz="32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280" normalizeH="0" baseline="0" noProof="0" dirty="0">
                <a:ln>
                  <a:noFill/>
                </a:ln>
                <a:solidFill>
                  <a:prstClr val="black"/>
                </a:solidFill>
                <a:effectLst/>
                <a:uLnTx/>
                <a:uFillTx/>
                <a:latin typeface="Comic Sans MS" panose="030F0702030302020204" pitchFamily="66" charset="0"/>
                <a:ea typeface="+mn-ea"/>
                <a:cs typeface="Arial"/>
              </a:rPr>
              <a:t>is</a:t>
            </a:r>
            <a:r>
              <a:rPr kumimoji="0" sz="32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80" normalizeH="0" baseline="0" noProof="0" dirty="0">
                <a:ln>
                  <a:noFill/>
                </a:ln>
                <a:solidFill>
                  <a:prstClr val="black"/>
                </a:solidFill>
                <a:effectLst/>
                <a:uLnTx/>
                <a:uFillTx/>
                <a:latin typeface="Comic Sans MS" panose="030F0702030302020204" pitchFamily="66" charset="0"/>
                <a:ea typeface="+mn-ea"/>
                <a:cs typeface="Arial"/>
              </a:rPr>
              <a:t>the</a:t>
            </a:r>
            <a:r>
              <a:rPr kumimoji="0" sz="32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75" normalizeH="0" baseline="0" noProof="0" dirty="0">
                <a:ln>
                  <a:noFill/>
                </a:ln>
                <a:solidFill>
                  <a:prstClr val="black"/>
                </a:solidFill>
                <a:effectLst/>
                <a:uLnTx/>
                <a:uFillTx/>
                <a:latin typeface="Comic Sans MS" panose="030F0702030302020204" pitchFamily="66" charset="0"/>
                <a:ea typeface="+mn-ea"/>
                <a:cs typeface="Arial"/>
              </a:rPr>
              <a:t>‘symbolic’</a:t>
            </a:r>
            <a:r>
              <a:rPr kumimoji="0" sz="32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95" normalizeH="0" baseline="0" noProof="0" dirty="0">
                <a:ln>
                  <a:noFill/>
                </a:ln>
                <a:solidFill>
                  <a:prstClr val="black"/>
                </a:solidFill>
                <a:effectLst/>
                <a:uLnTx/>
                <a:uFillTx/>
                <a:latin typeface="Comic Sans MS" panose="030F0702030302020204" pitchFamily="66" charset="0"/>
                <a:ea typeface="+mn-ea"/>
                <a:cs typeface="Arial"/>
              </a:rPr>
              <a:t>stage,</a:t>
            </a:r>
            <a:r>
              <a:rPr kumimoji="0" sz="32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90" normalizeH="0" baseline="0" noProof="0" dirty="0">
                <a:ln>
                  <a:noFill/>
                </a:ln>
                <a:solidFill>
                  <a:prstClr val="black"/>
                </a:solidFill>
                <a:effectLst/>
                <a:uLnTx/>
                <a:uFillTx/>
                <a:latin typeface="Comic Sans MS" panose="030F0702030302020204" pitchFamily="66" charset="0"/>
                <a:ea typeface="+mn-ea"/>
                <a:cs typeface="Arial"/>
              </a:rPr>
              <a:t>where</a:t>
            </a:r>
            <a:r>
              <a:rPr kumimoji="0" sz="32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55" normalizeH="0" baseline="0" noProof="0" dirty="0">
                <a:ln>
                  <a:noFill/>
                </a:ln>
                <a:solidFill>
                  <a:prstClr val="black"/>
                </a:solidFill>
                <a:effectLst/>
                <a:uLnTx/>
                <a:uFillTx/>
                <a:latin typeface="Comic Sans MS" panose="030F0702030302020204" pitchFamily="66" charset="0"/>
                <a:ea typeface="+mn-ea"/>
                <a:cs typeface="Arial"/>
              </a:rPr>
              <a:t>children</a:t>
            </a:r>
            <a:r>
              <a:rPr kumimoji="0" sz="32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365" normalizeH="0" baseline="0" noProof="0" dirty="0">
                <a:ln>
                  <a:noFill/>
                </a:ln>
                <a:solidFill>
                  <a:prstClr val="black"/>
                </a:solidFill>
                <a:effectLst/>
                <a:uLnTx/>
                <a:uFillTx/>
                <a:latin typeface="Comic Sans MS" panose="030F0702030302020204" pitchFamily="66" charset="0"/>
                <a:ea typeface="+mn-ea"/>
                <a:cs typeface="Arial"/>
              </a:rPr>
              <a:t>use</a:t>
            </a:r>
            <a:r>
              <a:rPr kumimoji="0" sz="32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abstract </a:t>
            </a:r>
            <a:r>
              <a:rPr kumimoji="0" sz="3200" b="0" i="0" u="none" strike="noStrike" kern="1200" cap="none" spc="-270" normalizeH="0" baseline="0" noProof="0" dirty="0">
                <a:ln>
                  <a:noFill/>
                </a:ln>
                <a:solidFill>
                  <a:prstClr val="black"/>
                </a:solidFill>
                <a:effectLst/>
                <a:uLnTx/>
                <a:uFillTx/>
                <a:latin typeface="Comic Sans MS" panose="030F0702030302020204" pitchFamily="66" charset="0"/>
                <a:ea typeface="+mn-ea"/>
                <a:cs typeface="Arial"/>
              </a:rPr>
              <a:t>symbols</a:t>
            </a:r>
            <a:r>
              <a:rPr kumimoji="0" sz="3200" b="0"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to</a:t>
            </a:r>
            <a:r>
              <a:rPr kumimoji="0" sz="3200" b="0" i="0" u="none" strike="noStrike" kern="1200" cap="none" spc="-22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95" normalizeH="0" baseline="0" noProof="0" dirty="0">
                <a:ln>
                  <a:noFill/>
                </a:ln>
                <a:solidFill>
                  <a:prstClr val="black"/>
                </a:solidFill>
                <a:effectLst/>
                <a:uLnTx/>
                <a:uFillTx/>
                <a:latin typeface="Comic Sans MS" panose="030F0702030302020204" pitchFamily="66" charset="0"/>
                <a:ea typeface="+mn-ea"/>
                <a:cs typeface="Arial"/>
              </a:rPr>
              <a:t>model</a:t>
            </a:r>
            <a:r>
              <a:rPr kumimoji="0" sz="32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210" normalizeH="0" baseline="0" noProof="0" dirty="0">
                <a:ln>
                  <a:noFill/>
                </a:ln>
                <a:solidFill>
                  <a:prstClr val="black"/>
                </a:solidFill>
                <a:effectLst/>
                <a:uLnTx/>
                <a:uFillTx/>
                <a:latin typeface="Comic Sans MS" panose="030F0702030302020204" pitchFamily="66" charset="0"/>
                <a:ea typeface="+mn-ea"/>
                <a:cs typeface="Arial"/>
              </a:rPr>
              <a:t>problems.</a:t>
            </a:r>
            <a:r>
              <a:rPr kumimoji="0" sz="3200" b="0" i="0"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310" normalizeH="0" baseline="0" noProof="0" dirty="0">
                <a:ln>
                  <a:noFill/>
                </a:ln>
                <a:solidFill>
                  <a:prstClr val="black"/>
                </a:solidFill>
                <a:effectLst/>
                <a:uLnTx/>
                <a:uFillTx/>
                <a:latin typeface="Comic Sans MS" panose="030F0702030302020204" pitchFamily="66" charset="0"/>
                <a:ea typeface="+mn-ea"/>
                <a:cs typeface="Arial"/>
              </a:rPr>
              <a:t>They</a:t>
            </a:r>
            <a:r>
              <a:rPr kumimoji="0" sz="32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will</a:t>
            </a:r>
            <a:r>
              <a:rPr kumimoji="0" sz="3200" b="0" i="0" u="none" strike="noStrike" kern="1200" cap="none" spc="-170"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80" normalizeH="0" baseline="0" noProof="0" dirty="0">
                <a:ln>
                  <a:noFill/>
                </a:ln>
                <a:solidFill>
                  <a:prstClr val="black"/>
                </a:solidFill>
                <a:effectLst/>
                <a:uLnTx/>
                <a:uFillTx/>
                <a:latin typeface="Comic Sans MS" panose="030F0702030302020204" pitchFamily="66" charset="0"/>
                <a:ea typeface="+mn-ea"/>
                <a:cs typeface="Arial"/>
              </a:rPr>
              <a:t>not</a:t>
            </a:r>
            <a:r>
              <a:rPr kumimoji="0" sz="3200" b="0"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95" normalizeH="0" baseline="0" noProof="0" dirty="0">
                <a:ln>
                  <a:noFill/>
                </a:ln>
                <a:solidFill>
                  <a:prstClr val="black"/>
                </a:solidFill>
                <a:effectLst/>
                <a:uLnTx/>
                <a:uFillTx/>
                <a:latin typeface="Comic Sans MS" panose="030F0702030302020204" pitchFamily="66" charset="0"/>
                <a:ea typeface="+mn-ea"/>
                <a:cs typeface="Arial"/>
              </a:rPr>
              <a:t>progress</a:t>
            </a:r>
            <a:r>
              <a:rPr kumimoji="0" sz="3200" b="0"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 </a:t>
            </a:r>
            <a:r>
              <a:rPr kumimoji="0" lang="en-US" sz="3200" b="0"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solely </a:t>
            </a:r>
            <a:r>
              <a:rPr kumimoji="0" sz="3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to</a:t>
            </a:r>
            <a:r>
              <a:rPr kumimoji="0" sz="3200" b="0" i="0" u="none" strike="noStrike" kern="1200" cap="none" spc="-5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250" normalizeH="0" baseline="0" noProof="0" dirty="0">
                <a:ln>
                  <a:noFill/>
                </a:ln>
                <a:solidFill>
                  <a:prstClr val="black"/>
                </a:solidFill>
                <a:effectLst/>
                <a:uLnTx/>
                <a:uFillTx/>
                <a:latin typeface="Comic Sans MS" panose="030F0702030302020204" pitchFamily="66" charset="0"/>
                <a:ea typeface="+mn-ea"/>
                <a:cs typeface="Arial"/>
              </a:rPr>
              <a:t>this</a:t>
            </a:r>
            <a:r>
              <a:rPr kumimoji="0" sz="32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stage </a:t>
            </a:r>
            <a:r>
              <a:rPr kumimoji="0" sz="3200" b="0" i="0" u="none" strike="noStrike" kern="1200" cap="none" spc="-170" normalizeH="0" baseline="0" noProof="0" dirty="0">
                <a:ln>
                  <a:noFill/>
                </a:ln>
                <a:solidFill>
                  <a:prstClr val="black"/>
                </a:solidFill>
                <a:effectLst/>
                <a:uLnTx/>
                <a:uFillTx/>
                <a:latin typeface="Comic Sans MS" panose="030F0702030302020204" pitchFamily="66" charset="0"/>
                <a:ea typeface="+mn-ea"/>
                <a:cs typeface="Arial"/>
              </a:rPr>
              <a:t>until</a:t>
            </a:r>
            <a:r>
              <a:rPr kumimoji="0" sz="3200" b="0" i="0" u="none" strike="noStrike" kern="1200" cap="none" spc="-5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80" normalizeH="0" baseline="0" noProof="0" dirty="0">
                <a:ln>
                  <a:noFill/>
                </a:ln>
                <a:solidFill>
                  <a:prstClr val="black"/>
                </a:solidFill>
                <a:effectLst/>
                <a:uLnTx/>
                <a:uFillTx/>
                <a:latin typeface="Comic Sans MS" panose="030F0702030302020204" pitchFamily="66" charset="0"/>
                <a:ea typeface="+mn-ea"/>
                <a:cs typeface="Arial"/>
              </a:rPr>
              <a:t>they</a:t>
            </a:r>
            <a:r>
              <a:rPr kumimoji="0" sz="3200" b="0"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220" normalizeH="0" baseline="0" noProof="0" dirty="0">
                <a:ln>
                  <a:noFill/>
                </a:ln>
                <a:solidFill>
                  <a:prstClr val="black"/>
                </a:solidFill>
                <a:effectLst/>
                <a:uLnTx/>
                <a:uFillTx/>
                <a:latin typeface="Comic Sans MS" panose="030F0702030302020204" pitchFamily="66" charset="0"/>
                <a:ea typeface="+mn-ea"/>
                <a:cs typeface="Arial"/>
              </a:rPr>
              <a:t>have</a:t>
            </a:r>
            <a:r>
              <a:rPr kumimoji="0" sz="32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85" normalizeH="0" baseline="0" noProof="0" dirty="0">
                <a:ln>
                  <a:noFill/>
                </a:ln>
                <a:solidFill>
                  <a:prstClr val="black"/>
                </a:solidFill>
                <a:effectLst/>
                <a:uLnTx/>
                <a:uFillTx/>
                <a:latin typeface="Comic Sans MS" panose="030F0702030302020204" pitchFamily="66" charset="0"/>
                <a:ea typeface="+mn-ea"/>
                <a:cs typeface="Arial"/>
              </a:rPr>
              <a:t>demonstrated</a:t>
            </a:r>
            <a:r>
              <a:rPr kumimoji="0" sz="32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80" normalizeH="0" baseline="0" noProof="0" dirty="0">
                <a:ln>
                  <a:noFill/>
                </a:ln>
                <a:solidFill>
                  <a:prstClr val="black"/>
                </a:solidFill>
                <a:effectLst/>
                <a:uLnTx/>
                <a:uFillTx/>
                <a:latin typeface="Comic Sans MS" panose="030F0702030302020204" pitchFamily="66" charset="0"/>
                <a:ea typeface="+mn-ea"/>
                <a:cs typeface="Arial"/>
              </a:rPr>
              <a:t>that</a:t>
            </a:r>
            <a:r>
              <a:rPr kumimoji="0" sz="32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70" normalizeH="0" baseline="0" noProof="0" dirty="0">
                <a:ln>
                  <a:noFill/>
                </a:ln>
                <a:solidFill>
                  <a:prstClr val="black"/>
                </a:solidFill>
                <a:effectLst/>
                <a:uLnTx/>
                <a:uFillTx/>
                <a:latin typeface="Comic Sans MS" panose="030F0702030302020204" pitchFamily="66" charset="0"/>
                <a:ea typeface="+mn-ea"/>
                <a:cs typeface="Arial"/>
              </a:rPr>
              <a:t>they</a:t>
            </a:r>
            <a:r>
              <a:rPr kumimoji="0" sz="32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220" normalizeH="0" baseline="0" noProof="0" dirty="0">
                <a:ln>
                  <a:noFill/>
                </a:ln>
                <a:solidFill>
                  <a:prstClr val="black"/>
                </a:solidFill>
                <a:effectLst/>
                <a:uLnTx/>
                <a:uFillTx/>
                <a:latin typeface="Comic Sans MS" panose="030F0702030302020204" pitchFamily="66" charset="0"/>
                <a:ea typeface="+mn-ea"/>
                <a:cs typeface="Arial"/>
              </a:rPr>
              <a:t>have</a:t>
            </a:r>
            <a:r>
              <a:rPr kumimoji="0" sz="32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a</a:t>
            </a:r>
            <a:r>
              <a:rPr kumimoji="0" sz="32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55" normalizeH="0" baseline="0" noProof="0" dirty="0">
                <a:ln>
                  <a:noFill/>
                </a:ln>
                <a:solidFill>
                  <a:prstClr val="black"/>
                </a:solidFill>
                <a:effectLst/>
                <a:uLnTx/>
                <a:uFillTx/>
                <a:latin typeface="Comic Sans MS" panose="030F0702030302020204" pitchFamily="66" charset="0"/>
                <a:ea typeface="+mn-ea"/>
                <a:cs typeface="Arial"/>
              </a:rPr>
              <a:t>solid</a:t>
            </a:r>
            <a:r>
              <a:rPr kumimoji="0" sz="32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50" normalizeH="0" baseline="0" noProof="0" dirty="0">
                <a:ln>
                  <a:noFill/>
                </a:ln>
                <a:solidFill>
                  <a:prstClr val="black"/>
                </a:solidFill>
                <a:effectLst/>
                <a:uLnTx/>
                <a:uFillTx/>
                <a:latin typeface="Comic Sans MS" panose="030F0702030302020204" pitchFamily="66" charset="0"/>
                <a:ea typeface="+mn-ea"/>
                <a:cs typeface="Arial"/>
              </a:rPr>
              <a:t>understanding </a:t>
            </a:r>
            <a:r>
              <a:rPr kumimoji="0" sz="3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of</a:t>
            </a:r>
            <a:r>
              <a:rPr kumimoji="0" sz="3200" b="0"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204" normalizeH="0" baseline="0" noProof="0" dirty="0">
                <a:ln>
                  <a:noFill/>
                </a:ln>
                <a:solidFill>
                  <a:prstClr val="black"/>
                </a:solidFill>
                <a:effectLst/>
                <a:uLnTx/>
                <a:uFillTx/>
                <a:latin typeface="Comic Sans MS" panose="030F0702030302020204" pitchFamily="66" charset="0"/>
                <a:ea typeface="+mn-ea"/>
                <a:cs typeface="Arial"/>
              </a:rPr>
              <a:t>the</a:t>
            </a:r>
            <a:r>
              <a:rPr kumimoji="0" sz="32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215" normalizeH="0" baseline="0" noProof="0" dirty="0">
                <a:ln>
                  <a:noFill/>
                </a:ln>
                <a:solidFill>
                  <a:prstClr val="black"/>
                </a:solidFill>
                <a:effectLst/>
                <a:uLnTx/>
                <a:uFillTx/>
                <a:latin typeface="Comic Sans MS" panose="030F0702030302020204" pitchFamily="66" charset="0"/>
                <a:ea typeface="+mn-ea"/>
                <a:cs typeface="Arial"/>
              </a:rPr>
              <a:t>concrete</a:t>
            </a:r>
            <a:r>
              <a:rPr kumimoji="0" sz="3200" b="0"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14" normalizeH="0" baseline="0" noProof="0" dirty="0">
                <a:ln>
                  <a:noFill/>
                </a:ln>
                <a:solidFill>
                  <a:prstClr val="black"/>
                </a:solidFill>
                <a:effectLst/>
                <a:uLnTx/>
                <a:uFillTx/>
                <a:latin typeface="Comic Sans MS" panose="030F0702030302020204" pitchFamily="66" charset="0"/>
                <a:ea typeface="+mn-ea"/>
                <a:cs typeface="Arial"/>
              </a:rPr>
              <a:t>and</a:t>
            </a:r>
            <a:r>
              <a:rPr kumimoji="0" sz="32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60" normalizeH="0" baseline="0" noProof="0" dirty="0">
                <a:ln>
                  <a:noFill/>
                </a:ln>
                <a:solidFill>
                  <a:prstClr val="black"/>
                </a:solidFill>
                <a:effectLst/>
                <a:uLnTx/>
                <a:uFillTx/>
                <a:latin typeface="Comic Sans MS" panose="030F0702030302020204" pitchFamily="66" charset="0"/>
                <a:ea typeface="+mn-ea"/>
                <a:cs typeface="Arial"/>
              </a:rPr>
              <a:t>pictorial</a:t>
            </a:r>
            <a:r>
              <a:rPr kumimoji="0" sz="32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240" normalizeH="0" baseline="0" noProof="0" dirty="0">
                <a:ln>
                  <a:noFill/>
                </a:ln>
                <a:solidFill>
                  <a:prstClr val="black"/>
                </a:solidFill>
                <a:effectLst/>
                <a:uLnTx/>
                <a:uFillTx/>
                <a:latin typeface="Comic Sans MS" panose="030F0702030302020204" pitchFamily="66" charset="0"/>
                <a:ea typeface="+mn-ea"/>
                <a:cs typeface="Arial"/>
              </a:rPr>
              <a:t>stages</a:t>
            </a:r>
            <a:r>
              <a:rPr kumimoji="0" sz="32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of</a:t>
            </a:r>
            <a:r>
              <a:rPr kumimoji="0" sz="3200" b="0" i="0" u="none" strike="noStrike" kern="1200" cap="none" spc="60"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80" normalizeH="0" baseline="0" noProof="0" dirty="0">
                <a:ln>
                  <a:noFill/>
                </a:ln>
                <a:solidFill>
                  <a:prstClr val="black"/>
                </a:solidFill>
                <a:effectLst/>
                <a:uLnTx/>
                <a:uFillTx/>
                <a:latin typeface="Comic Sans MS" panose="030F0702030302020204" pitchFamily="66" charset="0"/>
                <a:ea typeface="+mn-ea"/>
                <a:cs typeface="Arial"/>
              </a:rPr>
              <a:t>the</a:t>
            </a:r>
            <a:r>
              <a:rPr kumimoji="0" sz="32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problem.</a:t>
            </a:r>
            <a:endParaRPr kumimoji="0" sz="3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endParaRPr>
          </a:p>
          <a:p>
            <a:pPr marL="12700" marR="140335" lvl="0" indent="0" algn="l" defTabSz="457200" rtl="0" eaLnBrk="1" fontAlgn="auto" latinLnBrk="0" hangingPunct="1">
              <a:lnSpc>
                <a:spcPct val="90000"/>
              </a:lnSpc>
              <a:spcBef>
                <a:spcPts val="1395"/>
              </a:spcBef>
              <a:spcAft>
                <a:spcPts val="0"/>
              </a:spcAft>
              <a:buClrTx/>
              <a:buSzTx/>
              <a:buFontTx/>
              <a:buNone/>
              <a:tabLst/>
              <a:defRPr/>
            </a:pPr>
            <a:r>
              <a:rPr kumimoji="0" sz="3200" b="0" i="0" u="none" strike="noStrike" kern="1200" cap="none" spc="-370" normalizeH="0" baseline="0" noProof="0" dirty="0">
                <a:ln>
                  <a:noFill/>
                </a:ln>
                <a:solidFill>
                  <a:prstClr val="black"/>
                </a:solidFill>
                <a:effectLst/>
                <a:uLnTx/>
                <a:uFillTx/>
                <a:latin typeface="Comic Sans MS" panose="030F0702030302020204" pitchFamily="66" charset="0"/>
                <a:ea typeface="+mn-ea"/>
                <a:cs typeface="Arial"/>
              </a:rPr>
              <a:t>The</a:t>
            </a:r>
            <a:r>
              <a:rPr kumimoji="0" sz="32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35" normalizeH="0" baseline="0" noProof="0" dirty="0">
                <a:ln>
                  <a:noFill/>
                </a:ln>
                <a:solidFill>
                  <a:prstClr val="black"/>
                </a:solidFill>
                <a:effectLst/>
                <a:uLnTx/>
                <a:uFillTx/>
                <a:latin typeface="Comic Sans MS" panose="030F0702030302020204" pitchFamily="66" charset="0"/>
                <a:ea typeface="+mn-ea"/>
                <a:cs typeface="Arial"/>
              </a:rPr>
              <a:t>abstract</a:t>
            </a:r>
            <a:r>
              <a:rPr kumimoji="0" sz="32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70" normalizeH="0" baseline="0" noProof="0" dirty="0">
                <a:ln>
                  <a:noFill/>
                </a:ln>
                <a:solidFill>
                  <a:prstClr val="black"/>
                </a:solidFill>
                <a:effectLst/>
                <a:uLnTx/>
                <a:uFillTx/>
                <a:latin typeface="Comic Sans MS" panose="030F0702030302020204" pitchFamily="66" charset="0"/>
                <a:ea typeface="+mn-ea"/>
                <a:cs typeface="Arial"/>
              </a:rPr>
              <a:t>stage</a:t>
            </a:r>
            <a:r>
              <a:rPr kumimoji="0" sz="32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240" normalizeH="0" baseline="0" noProof="0" dirty="0">
                <a:ln>
                  <a:noFill/>
                </a:ln>
                <a:solidFill>
                  <a:prstClr val="black"/>
                </a:solidFill>
                <a:effectLst/>
                <a:uLnTx/>
                <a:uFillTx/>
                <a:latin typeface="Comic Sans MS" panose="030F0702030302020204" pitchFamily="66" charset="0"/>
                <a:ea typeface="+mn-ea"/>
                <a:cs typeface="Arial"/>
              </a:rPr>
              <a:t>involves</a:t>
            </a:r>
            <a:r>
              <a:rPr kumimoji="0" sz="3200" b="0"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80" normalizeH="0" baseline="0" noProof="0" dirty="0">
                <a:ln>
                  <a:noFill/>
                </a:ln>
                <a:solidFill>
                  <a:prstClr val="black"/>
                </a:solidFill>
                <a:effectLst/>
                <a:uLnTx/>
                <a:uFillTx/>
                <a:latin typeface="Comic Sans MS" panose="030F0702030302020204" pitchFamily="66" charset="0"/>
                <a:ea typeface="+mn-ea"/>
                <a:cs typeface="Arial"/>
              </a:rPr>
              <a:t>the</a:t>
            </a:r>
            <a:r>
              <a:rPr kumimoji="0" sz="3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45" normalizeH="0" baseline="0" noProof="0" dirty="0">
                <a:ln>
                  <a:noFill/>
                </a:ln>
                <a:solidFill>
                  <a:prstClr val="black"/>
                </a:solidFill>
                <a:effectLst/>
                <a:uLnTx/>
                <a:uFillTx/>
                <a:latin typeface="Comic Sans MS" panose="030F0702030302020204" pitchFamily="66" charset="0"/>
                <a:ea typeface="+mn-ea"/>
                <a:cs typeface="Arial"/>
              </a:rPr>
              <a:t>teacher</a:t>
            </a:r>
            <a:r>
              <a:rPr kumimoji="0" sz="3200" b="0"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70" normalizeH="0" baseline="0" noProof="0" dirty="0">
                <a:ln>
                  <a:noFill/>
                </a:ln>
                <a:solidFill>
                  <a:prstClr val="black"/>
                </a:solidFill>
                <a:effectLst/>
                <a:uLnTx/>
                <a:uFillTx/>
                <a:latin typeface="Comic Sans MS" panose="030F0702030302020204" pitchFamily="66" charset="0"/>
                <a:ea typeface="+mn-ea"/>
                <a:cs typeface="Arial"/>
              </a:rPr>
              <a:t>introducing</a:t>
            </a:r>
            <a:r>
              <a:rPr kumimoji="0" sz="3200" b="0" i="0"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abstract </a:t>
            </a:r>
            <a:r>
              <a:rPr kumimoji="0" sz="3200" b="0" i="0" u="none" strike="noStrike" kern="1200" cap="none" spc="-260" normalizeH="0" baseline="0" noProof="0" dirty="0">
                <a:ln>
                  <a:noFill/>
                </a:ln>
                <a:solidFill>
                  <a:prstClr val="black"/>
                </a:solidFill>
                <a:effectLst/>
                <a:uLnTx/>
                <a:uFillTx/>
                <a:latin typeface="Comic Sans MS" panose="030F0702030302020204" pitchFamily="66" charset="0"/>
                <a:ea typeface="+mn-ea"/>
                <a:cs typeface="Arial"/>
              </a:rPr>
              <a:t>concepts</a:t>
            </a:r>
            <a:r>
              <a:rPr kumimoji="0" sz="3200" b="0"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75" normalizeH="0" baseline="0" noProof="0" dirty="0">
                <a:ln>
                  <a:noFill/>
                </a:ln>
                <a:solidFill>
                  <a:prstClr val="black"/>
                </a:solidFill>
                <a:effectLst/>
                <a:uLnTx/>
                <a:uFillTx/>
                <a:latin typeface="Comic Sans MS" panose="030F0702030302020204" pitchFamily="66" charset="0"/>
                <a:ea typeface="+mn-ea"/>
                <a:cs typeface="Arial"/>
              </a:rPr>
              <a:t>(e.g.</a:t>
            </a:r>
            <a:r>
              <a:rPr kumimoji="0" sz="32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85" normalizeH="0" baseline="0" noProof="0" dirty="0">
                <a:ln>
                  <a:noFill/>
                </a:ln>
                <a:solidFill>
                  <a:prstClr val="black"/>
                </a:solidFill>
                <a:effectLst/>
                <a:uLnTx/>
                <a:uFillTx/>
                <a:latin typeface="Comic Sans MS" panose="030F0702030302020204" pitchFamily="66" charset="0"/>
                <a:ea typeface="+mn-ea"/>
                <a:cs typeface="Arial"/>
              </a:rPr>
              <a:t>mathematical</a:t>
            </a:r>
            <a:r>
              <a:rPr kumimoji="0" sz="32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254" normalizeH="0" baseline="0" noProof="0" dirty="0">
                <a:ln>
                  <a:noFill/>
                </a:ln>
                <a:solidFill>
                  <a:prstClr val="black"/>
                </a:solidFill>
                <a:effectLst/>
                <a:uLnTx/>
                <a:uFillTx/>
                <a:latin typeface="Comic Sans MS" panose="030F0702030302020204" pitchFamily="66" charset="0"/>
                <a:ea typeface="+mn-ea"/>
                <a:cs typeface="Arial"/>
              </a:rPr>
              <a:t>symbols).</a:t>
            </a:r>
            <a:r>
              <a:rPr kumimoji="0" sz="32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70" normalizeH="0" baseline="0" noProof="0" dirty="0">
                <a:ln>
                  <a:noFill/>
                </a:ln>
                <a:solidFill>
                  <a:prstClr val="black"/>
                </a:solidFill>
                <a:effectLst/>
                <a:uLnTx/>
                <a:uFillTx/>
                <a:latin typeface="Comic Sans MS" panose="030F0702030302020204" pitchFamily="66" charset="0"/>
                <a:ea typeface="+mn-ea"/>
                <a:cs typeface="Arial"/>
              </a:rPr>
              <a:t>Children</a:t>
            </a:r>
            <a:r>
              <a:rPr kumimoji="0" sz="32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are</a:t>
            </a:r>
            <a:r>
              <a:rPr kumimoji="0" sz="32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65" normalizeH="0" baseline="0" noProof="0" dirty="0">
                <a:ln>
                  <a:noFill/>
                </a:ln>
                <a:solidFill>
                  <a:prstClr val="black"/>
                </a:solidFill>
                <a:effectLst/>
                <a:uLnTx/>
                <a:uFillTx/>
                <a:latin typeface="Comic Sans MS" panose="030F0702030302020204" pitchFamily="66" charset="0"/>
                <a:ea typeface="+mn-ea"/>
                <a:cs typeface="Arial"/>
              </a:rPr>
              <a:t>introduced</a:t>
            </a:r>
            <a:r>
              <a:rPr kumimoji="0" sz="3200" b="0" i="0" u="none" strike="noStrike" kern="1200" cap="none" spc="-5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to </a:t>
            </a:r>
            <a:r>
              <a:rPr kumimoji="0" sz="3200" b="0" i="0" u="none" strike="noStrike" kern="1200" cap="none" spc="-180" normalizeH="0" baseline="0" noProof="0" dirty="0">
                <a:ln>
                  <a:noFill/>
                </a:ln>
                <a:solidFill>
                  <a:prstClr val="black"/>
                </a:solidFill>
                <a:effectLst/>
                <a:uLnTx/>
                <a:uFillTx/>
                <a:latin typeface="Comic Sans MS" panose="030F0702030302020204" pitchFamily="66" charset="0"/>
                <a:ea typeface="+mn-ea"/>
                <a:cs typeface="Arial"/>
              </a:rPr>
              <a:t>the</a:t>
            </a:r>
            <a:r>
              <a:rPr kumimoji="0" sz="32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229" normalizeH="0" baseline="0" noProof="0" dirty="0">
                <a:ln>
                  <a:noFill/>
                </a:ln>
                <a:solidFill>
                  <a:prstClr val="black"/>
                </a:solidFill>
                <a:effectLst/>
                <a:uLnTx/>
                <a:uFillTx/>
                <a:latin typeface="Comic Sans MS" panose="030F0702030302020204" pitchFamily="66" charset="0"/>
                <a:ea typeface="+mn-ea"/>
                <a:cs typeface="Arial"/>
              </a:rPr>
              <a:t>concept</a:t>
            </a:r>
            <a:r>
              <a:rPr kumimoji="0" sz="32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at</a:t>
            </a:r>
            <a:r>
              <a:rPr kumimoji="0" sz="32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a</a:t>
            </a:r>
            <a:r>
              <a:rPr kumimoji="0" sz="32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220" normalizeH="0" baseline="0" noProof="0" dirty="0">
                <a:ln>
                  <a:noFill/>
                </a:ln>
                <a:solidFill>
                  <a:prstClr val="black"/>
                </a:solidFill>
                <a:effectLst/>
                <a:uLnTx/>
                <a:uFillTx/>
                <a:latin typeface="Comic Sans MS" panose="030F0702030302020204" pitchFamily="66" charset="0"/>
                <a:ea typeface="+mn-ea"/>
                <a:cs typeface="Arial"/>
              </a:rPr>
              <a:t>symbolic</a:t>
            </a:r>
            <a:r>
              <a:rPr kumimoji="0" sz="32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35" normalizeH="0" baseline="0" noProof="0" dirty="0">
                <a:ln>
                  <a:noFill/>
                </a:ln>
                <a:solidFill>
                  <a:prstClr val="black"/>
                </a:solidFill>
                <a:effectLst/>
                <a:uLnTx/>
                <a:uFillTx/>
                <a:latin typeface="Comic Sans MS" panose="030F0702030302020204" pitchFamily="66" charset="0"/>
                <a:ea typeface="+mn-ea"/>
                <a:cs typeface="Arial"/>
              </a:rPr>
              <a:t>level,</a:t>
            </a:r>
            <a:r>
              <a:rPr kumimoji="0" sz="32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260" normalizeH="0" baseline="0" noProof="0" dirty="0">
                <a:ln>
                  <a:noFill/>
                </a:ln>
                <a:solidFill>
                  <a:prstClr val="black"/>
                </a:solidFill>
                <a:effectLst/>
                <a:uLnTx/>
                <a:uFillTx/>
                <a:latin typeface="Comic Sans MS" panose="030F0702030302020204" pitchFamily="66" charset="0"/>
                <a:ea typeface="+mn-ea"/>
                <a:cs typeface="Arial"/>
              </a:rPr>
              <a:t>using</a:t>
            </a:r>
            <a:r>
              <a:rPr kumimoji="0" sz="32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45" normalizeH="0" baseline="0" noProof="0" dirty="0">
                <a:ln>
                  <a:noFill/>
                </a:ln>
                <a:solidFill>
                  <a:prstClr val="black"/>
                </a:solidFill>
                <a:effectLst/>
                <a:uLnTx/>
                <a:uFillTx/>
                <a:latin typeface="Comic Sans MS" panose="030F0702030302020204" pitchFamily="66" charset="0"/>
                <a:ea typeface="+mn-ea"/>
                <a:cs typeface="Arial"/>
              </a:rPr>
              <a:t>only</a:t>
            </a:r>
            <a:r>
              <a:rPr kumimoji="0" sz="32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280" normalizeH="0" baseline="0" noProof="0" dirty="0">
                <a:ln>
                  <a:noFill/>
                </a:ln>
                <a:solidFill>
                  <a:prstClr val="black"/>
                </a:solidFill>
                <a:effectLst/>
                <a:uLnTx/>
                <a:uFillTx/>
                <a:latin typeface="Comic Sans MS" panose="030F0702030302020204" pitchFamily="66" charset="0"/>
                <a:ea typeface="+mn-ea"/>
                <a:cs typeface="Arial"/>
              </a:rPr>
              <a:t>numbers,</a:t>
            </a:r>
            <a:r>
              <a:rPr kumimoji="0" sz="32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55" normalizeH="0" baseline="0" noProof="0" dirty="0">
                <a:ln>
                  <a:noFill/>
                </a:ln>
                <a:solidFill>
                  <a:prstClr val="black"/>
                </a:solidFill>
                <a:effectLst/>
                <a:uLnTx/>
                <a:uFillTx/>
                <a:latin typeface="Comic Sans MS" panose="030F0702030302020204" pitchFamily="66" charset="0"/>
                <a:ea typeface="+mn-ea"/>
                <a:cs typeface="Arial"/>
              </a:rPr>
              <a:t>notation,</a:t>
            </a:r>
            <a:r>
              <a:rPr kumimoji="0" sz="3200" b="0"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and </a:t>
            </a:r>
            <a:r>
              <a:rPr kumimoji="0" sz="3200" b="0" i="0" u="none" strike="noStrike" kern="1200" cap="none" spc="-185" normalizeH="0" baseline="0" noProof="0" dirty="0">
                <a:ln>
                  <a:noFill/>
                </a:ln>
                <a:solidFill>
                  <a:prstClr val="black"/>
                </a:solidFill>
                <a:effectLst/>
                <a:uLnTx/>
                <a:uFillTx/>
                <a:latin typeface="Comic Sans MS" panose="030F0702030302020204" pitchFamily="66" charset="0"/>
                <a:ea typeface="+mn-ea"/>
                <a:cs typeface="Arial"/>
              </a:rPr>
              <a:t>mathematical</a:t>
            </a:r>
            <a:r>
              <a:rPr kumimoji="0" sz="32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280" normalizeH="0" baseline="0" noProof="0" dirty="0">
                <a:ln>
                  <a:noFill/>
                </a:ln>
                <a:solidFill>
                  <a:prstClr val="black"/>
                </a:solidFill>
                <a:effectLst/>
                <a:uLnTx/>
                <a:uFillTx/>
                <a:latin typeface="Comic Sans MS" panose="030F0702030302020204" pitchFamily="66" charset="0"/>
                <a:ea typeface="+mn-ea"/>
                <a:cs typeface="Arial"/>
              </a:rPr>
              <a:t>symbols</a:t>
            </a:r>
            <a:endParaRPr kumimoji="0" sz="3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endParaRPr>
          </a:p>
          <a:p>
            <a:pPr marL="12700" marR="346710" lvl="0" indent="0" algn="l" defTabSz="457200" rtl="0" eaLnBrk="1" fontAlgn="auto" latinLnBrk="0" hangingPunct="1">
              <a:lnSpc>
                <a:spcPts val="3460"/>
              </a:lnSpc>
              <a:spcBef>
                <a:spcPts val="50"/>
              </a:spcBef>
              <a:spcAft>
                <a:spcPts val="0"/>
              </a:spcAft>
              <a:buClrTx/>
              <a:buSzTx/>
              <a:buFontTx/>
              <a:buNone/>
              <a:tabLst/>
              <a:defRPr/>
            </a:pPr>
            <a:r>
              <a:rPr kumimoji="0" sz="3200" b="0" i="0" u="none" strike="noStrike" kern="1200" cap="none" spc="-175" normalizeH="0" baseline="0" noProof="0" dirty="0">
                <a:ln>
                  <a:noFill/>
                </a:ln>
                <a:solidFill>
                  <a:prstClr val="black"/>
                </a:solidFill>
                <a:effectLst/>
                <a:uLnTx/>
                <a:uFillTx/>
                <a:latin typeface="Comic Sans MS" panose="030F0702030302020204" pitchFamily="66" charset="0"/>
                <a:ea typeface="+mn-ea"/>
                <a:cs typeface="Arial"/>
              </a:rPr>
              <a:t>(e.g.</a:t>
            </a:r>
            <a:r>
              <a:rPr kumimoji="0" sz="32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a:t>
            </a:r>
            <a:r>
              <a:rPr kumimoji="0" sz="3200" b="0" i="0" u="none" strike="noStrike" kern="1200" cap="none" spc="-120"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a:t>
            </a:r>
            <a:r>
              <a:rPr kumimoji="0" sz="3200" b="0" i="0" u="none" strike="noStrike" kern="1200" cap="none" spc="-5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x,</a:t>
            </a:r>
            <a:r>
              <a:rPr kumimoji="0" sz="3200" b="0" i="0"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250" normalizeH="0" baseline="0" noProof="0" dirty="0">
                <a:ln>
                  <a:noFill/>
                </a:ln>
                <a:solidFill>
                  <a:prstClr val="black"/>
                </a:solidFill>
                <a:effectLst/>
                <a:uLnTx/>
                <a:uFillTx/>
                <a:latin typeface="Comic Sans MS" panose="030F0702030302020204" pitchFamily="66" charset="0"/>
                <a:ea typeface="+mn-ea"/>
                <a:cs typeface="Arial"/>
              </a:rPr>
              <a:t>/)</a:t>
            </a:r>
            <a:r>
              <a:rPr kumimoji="0" sz="3200" b="0" i="0" u="none" strike="noStrike" kern="1200" cap="none" spc="-6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to</a:t>
            </a:r>
            <a:r>
              <a:rPr kumimoji="0" sz="32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20" normalizeH="0" baseline="0" noProof="0" dirty="0">
                <a:ln>
                  <a:noFill/>
                </a:ln>
                <a:solidFill>
                  <a:prstClr val="black"/>
                </a:solidFill>
                <a:effectLst/>
                <a:uLnTx/>
                <a:uFillTx/>
                <a:latin typeface="Comic Sans MS" panose="030F0702030302020204" pitchFamily="66" charset="0"/>
                <a:ea typeface="+mn-ea"/>
                <a:cs typeface="Arial"/>
              </a:rPr>
              <a:t>indicate</a:t>
            </a:r>
            <a:r>
              <a:rPr kumimoji="0" sz="3200" b="0" i="0" u="none" strike="noStrike" kern="1200" cap="none" spc="-8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95" normalizeH="0" baseline="0" noProof="0" dirty="0">
                <a:ln>
                  <a:noFill/>
                </a:ln>
                <a:solidFill>
                  <a:prstClr val="black"/>
                </a:solidFill>
                <a:effectLst/>
                <a:uLnTx/>
                <a:uFillTx/>
                <a:latin typeface="Comic Sans MS" panose="030F0702030302020204" pitchFamily="66" charset="0"/>
                <a:ea typeface="+mn-ea"/>
                <a:cs typeface="Arial"/>
              </a:rPr>
              <a:t>addition,</a:t>
            </a:r>
            <a:r>
              <a:rPr kumimoji="0" sz="3200" b="0" i="0" u="none" strike="noStrike" kern="1200" cap="none" spc="-7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200" normalizeH="0" baseline="0" noProof="0" dirty="0">
                <a:ln>
                  <a:noFill/>
                </a:ln>
                <a:solidFill>
                  <a:prstClr val="black"/>
                </a:solidFill>
                <a:effectLst/>
                <a:uLnTx/>
                <a:uFillTx/>
                <a:latin typeface="Comic Sans MS" panose="030F0702030302020204" pitchFamily="66" charset="0"/>
                <a:ea typeface="+mn-ea"/>
                <a:cs typeface="Arial"/>
              </a:rPr>
              <a:t>subtraction,</a:t>
            </a:r>
            <a:r>
              <a:rPr kumimoji="0" sz="3200" b="0"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145" normalizeH="0" baseline="0" noProof="0" dirty="0">
                <a:ln>
                  <a:noFill/>
                </a:ln>
                <a:solidFill>
                  <a:prstClr val="black"/>
                </a:solidFill>
                <a:effectLst/>
                <a:uLnTx/>
                <a:uFillTx/>
                <a:latin typeface="Comic Sans MS" panose="030F0702030302020204" pitchFamily="66" charset="0"/>
                <a:ea typeface="+mn-ea"/>
                <a:cs typeface="Arial"/>
              </a:rPr>
              <a:t>multiplication</a:t>
            </a:r>
            <a:r>
              <a:rPr kumimoji="0" sz="3200" b="0" i="0" u="none" strike="noStrike" kern="1200" cap="none" spc="-75" normalizeH="0" baseline="0" noProof="0" dirty="0">
                <a:ln>
                  <a:noFill/>
                </a:ln>
                <a:solidFill>
                  <a:prstClr val="black"/>
                </a:solidFill>
                <a:effectLst/>
                <a:uLnTx/>
                <a:uFillTx/>
                <a:latin typeface="Comic Sans MS" panose="030F0702030302020204" pitchFamily="66" charset="0"/>
                <a:ea typeface="+mn-ea"/>
                <a:cs typeface="Arial"/>
              </a:rPr>
              <a:t> </a:t>
            </a:r>
            <a:r>
              <a:rPr kumimoji="0" sz="32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or </a:t>
            </a:r>
            <a:r>
              <a:rPr kumimoji="0" sz="3200" b="0" i="0" u="none" strike="noStrike" kern="1200" cap="none" spc="-70" normalizeH="0" baseline="0" noProof="0" dirty="0">
                <a:ln>
                  <a:noFill/>
                </a:ln>
                <a:solidFill>
                  <a:prstClr val="black"/>
                </a:solidFill>
                <a:effectLst/>
                <a:uLnTx/>
                <a:uFillTx/>
                <a:latin typeface="Comic Sans MS" panose="030F0702030302020204" pitchFamily="66" charset="0"/>
                <a:ea typeface="+mn-ea"/>
                <a:cs typeface="Arial"/>
              </a:rPr>
              <a:t>division.</a:t>
            </a:r>
            <a:endParaRPr kumimoji="0" sz="3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4594858"/>
            <a:ext cx="12192000" cy="2298700"/>
          </a:xfrm>
          <a:custGeom>
            <a:avLst/>
            <a:gdLst/>
            <a:ahLst/>
            <a:cxnLst/>
            <a:rect l="l" t="t" r="r" b="b"/>
            <a:pathLst>
              <a:path w="12192000" h="2298700">
                <a:moveTo>
                  <a:pt x="12192000" y="0"/>
                </a:moveTo>
                <a:lnTo>
                  <a:pt x="0" y="0"/>
                </a:lnTo>
                <a:lnTo>
                  <a:pt x="0" y="2298191"/>
                </a:lnTo>
                <a:lnTo>
                  <a:pt x="12192000" y="2298191"/>
                </a:lnTo>
                <a:lnTo>
                  <a:pt x="12192000" y="0"/>
                </a:lnTo>
                <a:close/>
              </a:path>
            </a:pathLst>
          </a:custGeom>
          <a:solidFill>
            <a:srgbClr val="1CACE3"/>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3" name="object 3"/>
          <p:cNvSpPr txBox="1">
            <a:spLocks noGrp="1"/>
          </p:cNvSpPr>
          <p:nvPr>
            <p:ph type="title"/>
          </p:nvPr>
        </p:nvSpPr>
        <p:spPr>
          <a:xfrm>
            <a:off x="1447800" y="4665152"/>
            <a:ext cx="8153399" cy="2099741"/>
          </a:xfrm>
          <a:prstGeom prst="rect">
            <a:avLst/>
          </a:prstGeom>
        </p:spPr>
        <p:txBody>
          <a:bodyPr vert="horz" wrap="square" lIns="0" tIns="107314" rIns="0" bIns="0" rtlCol="0">
            <a:spAutoFit/>
          </a:bodyPr>
          <a:lstStyle/>
          <a:p>
            <a:pPr marL="381635" marR="5080" indent="-369570">
              <a:lnSpc>
                <a:spcPts val="3070"/>
              </a:lnSpc>
              <a:spcBef>
                <a:spcPts val="844"/>
              </a:spcBef>
            </a:pPr>
            <a:r>
              <a:rPr sz="3200" u="none" dirty="0">
                <a:latin typeface="Comic Sans MS" panose="030F0702030302020204" pitchFamily="66" charset="0"/>
                <a:cs typeface="Calibri"/>
              </a:rPr>
              <a:t>ALTHOUGH WE’VE OUTLINED CPA AS THREE DISTINCT STAGES, THE TEACHERS WILL GO BACK AND FORTH BETWEEN EACH STAGE TO REINFORCE CONCEPTS.</a:t>
            </a:r>
            <a:endParaRPr sz="3200" dirty="0">
              <a:latin typeface="Comic Sans MS" panose="030F0702030302020204" pitchFamily="66" charset="0"/>
              <a:cs typeface="Calibri"/>
            </a:endParaRPr>
          </a:p>
        </p:txBody>
      </p:sp>
      <p:grpSp>
        <p:nvGrpSpPr>
          <p:cNvPr id="4" name="object 4"/>
          <p:cNvGrpSpPr/>
          <p:nvPr/>
        </p:nvGrpSpPr>
        <p:grpSpPr>
          <a:xfrm>
            <a:off x="0" y="0"/>
            <a:ext cx="12192000" cy="4572000"/>
            <a:chOff x="0" y="0"/>
            <a:chExt cx="12192000" cy="4572000"/>
          </a:xfrm>
        </p:grpSpPr>
        <p:sp>
          <p:nvSpPr>
            <p:cNvPr id="5" name="object 5"/>
            <p:cNvSpPr/>
            <p:nvPr/>
          </p:nvSpPr>
          <p:spPr>
            <a:xfrm>
              <a:off x="0" y="0"/>
              <a:ext cx="12192000" cy="4572000"/>
            </a:xfrm>
            <a:custGeom>
              <a:avLst/>
              <a:gdLst/>
              <a:ahLst/>
              <a:cxnLst/>
              <a:rect l="l" t="t" r="r" b="b"/>
              <a:pathLst>
                <a:path w="12192000" h="4572000">
                  <a:moveTo>
                    <a:pt x="12192000" y="0"/>
                  </a:moveTo>
                  <a:lnTo>
                    <a:pt x="0" y="0"/>
                  </a:lnTo>
                  <a:lnTo>
                    <a:pt x="0" y="4572000"/>
                  </a:lnTo>
                  <a:lnTo>
                    <a:pt x="12192000" y="4572000"/>
                  </a:lnTo>
                  <a:lnTo>
                    <a:pt x="12192000" y="0"/>
                  </a:lnTo>
                  <a:close/>
                </a:path>
              </a:pathLst>
            </a:custGeom>
            <a:solidFill>
              <a:srgbClr val="FFFFFF"/>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Garamond" panose="02020404030301010803"/>
                <a:ea typeface="+mn-ea"/>
                <a:cs typeface="+mn-cs"/>
              </a:endParaRPr>
            </a:p>
          </p:txBody>
        </p:sp>
        <p:pic>
          <p:nvPicPr>
            <p:cNvPr id="6" name="object 6"/>
            <p:cNvPicPr/>
            <p:nvPr/>
          </p:nvPicPr>
          <p:blipFill>
            <a:blip r:embed="rId2" cstate="print"/>
            <a:stretch>
              <a:fillRect/>
            </a:stretch>
          </p:blipFill>
          <p:spPr>
            <a:xfrm>
              <a:off x="484631" y="1648967"/>
              <a:ext cx="2682240" cy="1274064"/>
            </a:xfrm>
            <a:prstGeom prst="rect">
              <a:avLst/>
            </a:prstGeom>
          </p:spPr>
        </p:pic>
        <p:sp>
          <p:nvSpPr>
            <p:cNvPr id="7" name="object 7"/>
            <p:cNvSpPr/>
            <p:nvPr/>
          </p:nvSpPr>
          <p:spPr>
            <a:xfrm>
              <a:off x="3246882" y="823722"/>
              <a:ext cx="0" cy="2926080"/>
            </a:xfrm>
            <a:custGeom>
              <a:avLst/>
              <a:gdLst/>
              <a:ahLst/>
              <a:cxnLst/>
              <a:rect l="l" t="t" r="r" b="b"/>
              <a:pathLst>
                <a:path h="2926079">
                  <a:moveTo>
                    <a:pt x="0" y="0"/>
                  </a:moveTo>
                  <a:lnTo>
                    <a:pt x="0" y="2926079"/>
                  </a:lnTo>
                </a:path>
              </a:pathLst>
            </a:custGeom>
            <a:ln w="19812">
              <a:solidFill>
                <a:srgbClr val="1CACE3"/>
              </a:solidFill>
            </a:ln>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Garamond" panose="02020404030301010803"/>
                <a:ea typeface="+mn-ea"/>
                <a:cs typeface="+mn-cs"/>
              </a:endParaRPr>
            </a:p>
          </p:txBody>
        </p:sp>
        <p:pic>
          <p:nvPicPr>
            <p:cNvPr id="8" name="object 8"/>
            <p:cNvPicPr/>
            <p:nvPr/>
          </p:nvPicPr>
          <p:blipFill>
            <a:blip r:embed="rId3" cstate="print"/>
            <a:stretch>
              <a:fillRect/>
            </a:stretch>
          </p:blipFill>
          <p:spPr>
            <a:xfrm>
              <a:off x="3314700" y="1671827"/>
              <a:ext cx="2680716" cy="1226820"/>
            </a:xfrm>
            <a:prstGeom prst="rect">
              <a:avLst/>
            </a:prstGeom>
          </p:spPr>
        </p:pic>
        <p:sp>
          <p:nvSpPr>
            <p:cNvPr id="9" name="object 9"/>
            <p:cNvSpPr/>
            <p:nvPr/>
          </p:nvSpPr>
          <p:spPr>
            <a:xfrm>
              <a:off x="6076950" y="823722"/>
              <a:ext cx="0" cy="2926080"/>
            </a:xfrm>
            <a:custGeom>
              <a:avLst/>
              <a:gdLst/>
              <a:ahLst/>
              <a:cxnLst/>
              <a:rect l="l" t="t" r="r" b="b"/>
              <a:pathLst>
                <a:path h="2926079">
                  <a:moveTo>
                    <a:pt x="0" y="0"/>
                  </a:moveTo>
                  <a:lnTo>
                    <a:pt x="0" y="2926079"/>
                  </a:lnTo>
                </a:path>
              </a:pathLst>
            </a:custGeom>
            <a:ln w="19812">
              <a:solidFill>
                <a:srgbClr val="1CACE3"/>
              </a:solidFill>
            </a:ln>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Garamond" panose="02020404030301010803"/>
                <a:ea typeface="+mn-ea"/>
                <a:cs typeface="+mn-cs"/>
              </a:endParaRPr>
            </a:p>
          </p:txBody>
        </p:sp>
        <p:pic>
          <p:nvPicPr>
            <p:cNvPr id="10" name="object 10"/>
            <p:cNvPicPr/>
            <p:nvPr/>
          </p:nvPicPr>
          <p:blipFill>
            <a:blip r:embed="rId4" cstate="print"/>
            <a:stretch>
              <a:fillRect/>
            </a:stretch>
          </p:blipFill>
          <p:spPr>
            <a:xfrm>
              <a:off x="6143244" y="1716023"/>
              <a:ext cx="2682240" cy="1139952"/>
            </a:xfrm>
            <a:prstGeom prst="rect">
              <a:avLst/>
            </a:prstGeom>
          </p:spPr>
        </p:pic>
        <p:sp>
          <p:nvSpPr>
            <p:cNvPr id="11" name="object 11"/>
            <p:cNvSpPr/>
            <p:nvPr/>
          </p:nvSpPr>
          <p:spPr>
            <a:xfrm>
              <a:off x="8907018" y="823722"/>
              <a:ext cx="0" cy="2926080"/>
            </a:xfrm>
            <a:custGeom>
              <a:avLst/>
              <a:gdLst/>
              <a:ahLst/>
              <a:cxnLst/>
              <a:rect l="l" t="t" r="r" b="b"/>
              <a:pathLst>
                <a:path h="2926079">
                  <a:moveTo>
                    <a:pt x="0" y="0"/>
                  </a:moveTo>
                  <a:lnTo>
                    <a:pt x="0" y="2926079"/>
                  </a:lnTo>
                </a:path>
              </a:pathLst>
            </a:custGeom>
            <a:ln w="19812">
              <a:solidFill>
                <a:srgbClr val="1CACE3"/>
              </a:solidFill>
            </a:ln>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Garamond" panose="02020404030301010803"/>
                <a:ea typeface="+mn-ea"/>
                <a:cs typeface="+mn-cs"/>
              </a:endParaRPr>
            </a:p>
          </p:txBody>
        </p:sp>
        <p:pic>
          <p:nvPicPr>
            <p:cNvPr id="12" name="object 12"/>
            <p:cNvPicPr/>
            <p:nvPr/>
          </p:nvPicPr>
          <p:blipFill>
            <a:blip r:embed="rId5" cstate="print"/>
            <a:stretch>
              <a:fillRect/>
            </a:stretch>
          </p:blipFill>
          <p:spPr>
            <a:xfrm>
              <a:off x="8985504" y="1787651"/>
              <a:ext cx="2694431" cy="996696"/>
            </a:xfrm>
            <a:prstGeom prst="rect">
              <a:avLst/>
            </a:prstGeom>
          </p:spPr>
        </p:pic>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9F367F9C-42BA-49DA-9281-CE72002AED51}"/>
              </a:ext>
            </a:extLst>
          </p:cNvPr>
          <p:cNvSpPr>
            <a:spLocks noGrp="1" noChangeArrowheads="1"/>
          </p:cNvSpPr>
          <p:nvPr>
            <p:ph type="title"/>
          </p:nvPr>
        </p:nvSpPr>
        <p:spPr/>
        <p:txBody>
          <a:bodyPr/>
          <a:lstStyle/>
          <a:p>
            <a:r>
              <a:rPr lang="en-GB" altLang="en-US" dirty="0">
                <a:cs typeface="Arial" panose="020B0604020202020204" pitchFamily="34" charset="0"/>
              </a:rPr>
              <a:t>Multiplicative Reasoning</a:t>
            </a:r>
          </a:p>
        </p:txBody>
      </p:sp>
      <p:sp>
        <p:nvSpPr>
          <p:cNvPr id="3" name="Content Placeholder 2">
            <a:extLst>
              <a:ext uri="{FF2B5EF4-FFF2-40B4-BE49-F238E27FC236}">
                <a16:creationId xmlns:a16="http://schemas.microsoft.com/office/drawing/2014/main" id="{2CC9FEF3-6C2D-433B-B7EA-32D5BC1573F9}"/>
              </a:ext>
            </a:extLst>
          </p:cNvPr>
          <p:cNvSpPr>
            <a:spLocks noGrp="1"/>
          </p:cNvSpPr>
          <p:nvPr>
            <p:ph idx="1"/>
          </p:nvPr>
        </p:nvSpPr>
        <p:spPr>
          <a:solidFill>
            <a:schemeClr val="accent6">
              <a:lumMod val="20000"/>
              <a:lumOff val="80000"/>
            </a:schemeClr>
          </a:solidFill>
        </p:spPr>
        <p:txBody>
          <a:bodyPr>
            <a:normAutofit/>
          </a:bodyPr>
          <a:lstStyle/>
          <a:p>
            <a:pPr marL="0" indent="0">
              <a:lnSpc>
                <a:spcPct val="124000"/>
              </a:lnSpc>
              <a:buNone/>
              <a:defRPr/>
            </a:pPr>
            <a:r>
              <a:rPr lang="en-GB" sz="2000" dirty="0"/>
              <a:t>In forming the concept of multiplication, there are three stages of learning.</a:t>
            </a:r>
          </a:p>
          <a:p>
            <a:pPr marL="0" indent="0">
              <a:lnSpc>
                <a:spcPct val="124000"/>
              </a:lnSpc>
              <a:defRPr/>
            </a:pPr>
            <a:r>
              <a:rPr lang="en-GB" sz="2000" b="1" dirty="0"/>
              <a:t> First</a:t>
            </a:r>
            <a:r>
              <a:rPr lang="en-GB" sz="2000" dirty="0"/>
              <a:t>, being able to consider many as one, such as one group, one class and one basket of things. </a:t>
            </a:r>
            <a:r>
              <a:rPr lang="en-GB" sz="2000" b="1" dirty="0"/>
              <a:t>Unitising.</a:t>
            </a:r>
          </a:p>
          <a:p>
            <a:pPr marL="0" indent="0">
              <a:lnSpc>
                <a:spcPct val="124000"/>
              </a:lnSpc>
              <a:defRPr/>
            </a:pPr>
            <a:r>
              <a:rPr lang="en-GB" sz="2000" b="1" dirty="0"/>
              <a:t> Second</a:t>
            </a:r>
            <a:r>
              <a:rPr lang="en-GB" sz="2000" dirty="0"/>
              <a:t>, being able to imagine several many-as-one units, such as several groups, classes or baskets of things (all of the same size). </a:t>
            </a:r>
          </a:p>
          <a:p>
            <a:pPr marL="0" indent="0">
              <a:lnSpc>
                <a:spcPct val="124000"/>
              </a:lnSpc>
              <a:defRPr/>
            </a:pPr>
            <a:r>
              <a:rPr lang="en-GB" sz="2000" b="1" dirty="0"/>
              <a:t> Third</a:t>
            </a:r>
            <a:r>
              <a:rPr lang="en-GB" sz="2000" dirty="0"/>
              <a:t>, when analysing quantitative relationships, being able to manage the two types of units at the same time. </a:t>
            </a:r>
          </a:p>
          <a:p>
            <a:pPr marL="0" indent="0">
              <a:lnSpc>
                <a:spcPct val="124000"/>
              </a:lnSpc>
              <a:buNone/>
              <a:defRPr/>
            </a:pPr>
            <a:r>
              <a:rPr lang="en-GB" sz="2000" dirty="0"/>
              <a:t>In human history, there is a long gap between the development of addition and the development of multiplication. For students, there is also a gap. One task of school arithmetic is to give students a pathway across that gap.</a:t>
            </a:r>
          </a:p>
        </p:txBody>
      </p:sp>
      <p:sp>
        <p:nvSpPr>
          <p:cNvPr id="21508" name="Rectangle 3">
            <a:extLst>
              <a:ext uri="{FF2B5EF4-FFF2-40B4-BE49-F238E27FC236}">
                <a16:creationId xmlns:a16="http://schemas.microsoft.com/office/drawing/2014/main" id="{484AE1BD-D9BD-40DB-95C6-DF58215908E7}"/>
              </a:ext>
            </a:extLst>
          </p:cNvPr>
          <p:cNvSpPr>
            <a:spLocks noChangeArrowheads="1"/>
          </p:cNvSpPr>
          <p:nvPr/>
        </p:nvSpPr>
        <p:spPr bwMode="auto">
          <a:xfrm>
            <a:off x="601035" y="5640153"/>
            <a:ext cx="865981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Arial" panose="020B0604020202020204" pitchFamily="34" charset="0"/>
              <a:defRPr sz="32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Clr>
                <a:schemeClr val="accent2"/>
              </a:buClr>
              <a:buFont typeface="Arial" panose="020B0604020202020204" pitchFamily="34" charset="0"/>
              <a:buChar char="●"/>
              <a:defRPr sz="1900">
                <a:solidFill>
                  <a:schemeClr val="tx1"/>
                </a:solidFill>
                <a:latin typeface="Arial" panose="020B0604020202020204" pitchFamily="34" charset="0"/>
              </a:defRPr>
            </a:lvl4pPr>
            <a:lvl5pPr marL="2057400" indent="-228600">
              <a:spcBef>
                <a:spcPct val="20000"/>
              </a:spcBef>
              <a:buClr>
                <a:schemeClr val="tx2"/>
              </a:buClr>
              <a:buFont typeface="Arial" panose="020B0604020202020204" pitchFamily="34" charset="0"/>
              <a:buChar char="●"/>
              <a:defRPr sz="19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Font typeface="Arial" panose="020B0604020202020204" pitchFamily="34" charset="0"/>
              <a:buChar char="●"/>
              <a:defRPr sz="19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Font typeface="Arial" panose="020B0604020202020204" pitchFamily="34" charset="0"/>
              <a:buChar char="●"/>
              <a:defRPr sz="19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Font typeface="Arial" panose="020B0604020202020204" pitchFamily="34" charset="0"/>
              <a:buChar char="●"/>
              <a:defRPr sz="19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Font typeface="Arial" panose="020B0604020202020204" pitchFamily="34" charset="0"/>
              <a:buChar char="●"/>
              <a:defRPr sz="19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GB" altLang="en-US" sz="18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rPr>
              <a:t>Source: Ma and Kessel, in Building the Foundation: Whole Numbers in the Primary Grades. (Reprinted from University of Chicago School Maths Project) p 453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75CD8-4D15-40C1-B8D7-CF36A992CE2B}"/>
              </a:ext>
            </a:extLst>
          </p:cNvPr>
          <p:cNvSpPr>
            <a:spLocks noGrp="1"/>
          </p:cNvSpPr>
          <p:nvPr>
            <p:ph type="title" idx="4294967295"/>
          </p:nvPr>
        </p:nvSpPr>
        <p:spPr>
          <a:xfrm>
            <a:off x="609600" y="339729"/>
            <a:ext cx="10972800" cy="982662"/>
          </a:xfrm>
        </p:spPr>
        <p:txBody>
          <a:bodyPr/>
          <a:lstStyle/>
          <a:p>
            <a:r>
              <a:rPr lang="en-GB" dirty="0"/>
              <a:t>The learning trajectory</a:t>
            </a:r>
          </a:p>
        </p:txBody>
      </p:sp>
      <p:sp>
        <p:nvSpPr>
          <p:cNvPr id="3" name="Content Placeholder 2">
            <a:extLst>
              <a:ext uri="{FF2B5EF4-FFF2-40B4-BE49-F238E27FC236}">
                <a16:creationId xmlns:a16="http://schemas.microsoft.com/office/drawing/2014/main" id="{87A26E78-5A22-4EE4-939E-54F405F00309}"/>
              </a:ext>
            </a:extLst>
          </p:cNvPr>
          <p:cNvSpPr>
            <a:spLocks noGrp="1"/>
          </p:cNvSpPr>
          <p:nvPr>
            <p:ph idx="4294967295"/>
          </p:nvPr>
        </p:nvSpPr>
        <p:spPr>
          <a:xfrm>
            <a:off x="767408" y="1196529"/>
            <a:ext cx="8712968" cy="4536727"/>
          </a:xfrm>
        </p:spPr>
        <p:txBody>
          <a:bodyPr>
            <a:normAutofit fontScale="55000" lnSpcReduction="20000"/>
          </a:bodyPr>
          <a:lstStyle/>
          <a:p>
            <a:pPr marL="457200" indent="-457200">
              <a:buFont typeface="+mj-lt"/>
              <a:buAutoNum type="alphaUcPeriod"/>
            </a:pPr>
            <a:r>
              <a:rPr lang="en-GB" dirty="0"/>
              <a:t>Introduction to multiplication: </a:t>
            </a:r>
            <a:r>
              <a:rPr lang="en-GB" b="1" dirty="0">
                <a:highlight>
                  <a:srgbClr val="FF00FF"/>
                </a:highlight>
              </a:rPr>
              <a:t>unitising</a:t>
            </a:r>
            <a:r>
              <a:rPr lang="en-GB" dirty="0"/>
              <a:t>, equal groups and </a:t>
            </a:r>
            <a:r>
              <a:rPr lang="en-GB" b="1" dirty="0">
                <a:highlight>
                  <a:srgbClr val="FF00FF"/>
                </a:highlight>
              </a:rPr>
              <a:t>repeated addition </a:t>
            </a:r>
          </a:p>
          <a:p>
            <a:pPr marL="457200" indent="-457200">
              <a:buFont typeface="+mj-lt"/>
              <a:buAutoNum type="alphaUcPeriod"/>
            </a:pPr>
            <a:r>
              <a:rPr lang="en-GB" dirty="0"/>
              <a:t>Write equations and calculate using the 2,5,10 times table</a:t>
            </a:r>
          </a:p>
          <a:p>
            <a:pPr marL="457200" indent="-457200">
              <a:buFont typeface="+mj-lt"/>
              <a:buAutoNum type="alphaUcPeriod"/>
            </a:pPr>
            <a:r>
              <a:rPr lang="en-GB" dirty="0"/>
              <a:t>Introduction to the </a:t>
            </a:r>
            <a:r>
              <a:rPr lang="en-GB" b="1" dirty="0">
                <a:highlight>
                  <a:srgbClr val="FF00FF"/>
                </a:highlight>
              </a:rPr>
              <a:t>division structures of partitive and quotitive division  </a:t>
            </a:r>
          </a:p>
          <a:p>
            <a:pPr marL="457200" indent="-457200">
              <a:buFont typeface="+mj-lt"/>
              <a:buAutoNum type="alphaUcPeriod"/>
            </a:pPr>
            <a:r>
              <a:rPr lang="en-GB" b="1" dirty="0">
                <a:highlight>
                  <a:srgbClr val="FF00FF"/>
                </a:highlight>
              </a:rPr>
              <a:t>Recall</a:t>
            </a:r>
            <a:r>
              <a:rPr lang="en-GB" dirty="0"/>
              <a:t> 2, 4, 8 times table </a:t>
            </a:r>
          </a:p>
          <a:p>
            <a:pPr marL="457200" indent="-457200">
              <a:buFont typeface="+mj-lt"/>
              <a:buAutoNum type="alphaUcPeriod"/>
            </a:pPr>
            <a:r>
              <a:rPr lang="en-GB" dirty="0"/>
              <a:t>Apply times tables (2, 5, 10, 4, 8) to solve contextual problems</a:t>
            </a:r>
          </a:p>
          <a:p>
            <a:pPr marL="457200" indent="-457200">
              <a:buFont typeface="+mj-lt"/>
              <a:buAutoNum type="alphaUcPeriod"/>
            </a:pPr>
            <a:r>
              <a:rPr lang="en-GB" dirty="0"/>
              <a:t>3, 6, 9 times tables</a:t>
            </a:r>
          </a:p>
          <a:p>
            <a:pPr marL="457200" indent="-457200">
              <a:buFont typeface="+mj-lt"/>
              <a:buAutoNum type="alphaUcPeriod"/>
            </a:pPr>
            <a:r>
              <a:rPr lang="en-GB" dirty="0"/>
              <a:t>7 times table and patterns </a:t>
            </a:r>
          </a:p>
          <a:p>
            <a:pPr marL="457200" indent="-457200">
              <a:buFont typeface="+mj-lt"/>
              <a:buAutoNum type="alphaUcPeriod"/>
            </a:pPr>
            <a:r>
              <a:rPr lang="en-GB" b="1" dirty="0">
                <a:highlight>
                  <a:srgbClr val="FF00FF"/>
                </a:highlight>
              </a:rPr>
              <a:t>Divide 1,000 into 2, 4, 5 and 10 equal parts, and read scales</a:t>
            </a:r>
          </a:p>
          <a:p>
            <a:pPr marL="457200" indent="-457200">
              <a:buFont typeface="+mj-lt"/>
              <a:buAutoNum type="alphaUcPeriod"/>
            </a:pPr>
            <a:r>
              <a:rPr lang="en-GB" b="1" dirty="0">
                <a:highlight>
                  <a:srgbClr val="FF00FF"/>
                </a:highlight>
              </a:rPr>
              <a:t>Multiply and divide whole numbers by 10 and 100 </a:t>
            </a:r>
          </a:p>
          <a:p>
            <a:pPr marL="457200" indent="-457200">
              <a:buFont typeface="+mj-lt"/>
              <a:buAutoNum type="alphaUcPeriod"/>
            </a:pPr>
            <a:r>
              <a:rPr lang="en-GB" b="1" dirty="0">
                <a:highlight>
                  <a:srgbClr val="FF00FF"/>
                </a:highlight>
              </a:rPr>
              <a:t>Understand and apply the distributive property of multiplication </a:t>
            </a:r>
          </a:p>
          <a:p>
            <a:pPr marL="457200" indent="-457200">
              <a:buFont typeface="+mj-lt"/>
              <a:buAutoNum type="alphaUcPeriod"/>
            </a:pPr>
            <a:r>
              <a:rPr lang="en-GB" b="1" dirty="0">
                <a:highlight>
                  <a:srgbClr val="FF00FF"/>
                </a:highlight>
              </a:rPr>
              <a:t>Understand and apply the commutative property of multiplication  </a:t>
            </a:r>
          </a:p>
          <a:p>
            <a:pPr marL="457200" indent="-457200">
              <a:buFont typeface="+mj-lt"/>
              <a:buAutoNum type="alphaUcPeriod"/>
            </a:pPr>
            <a:r>
              <a:rPr lang="en-GB" b="1" dirty="0">
                <a:highlight>
                  <a:srgbClr val="FF00FF"/>
                </a:highlight>
              </a:rPr>
              <a:t>Short column methods for multiplication and division </a:t>
            </a:r>
          </a:p>
          <a:p>
            <a:pPr marL="457200" indent="-457200">
              <a:buFont typeface="+mj-lt"/>
              <a:buAutoNum type="alphaUcPeriod"/>
            </a:pPr>
            <a:r>
              <a:rPr lang="en-GB" b="1" dirty="0">
                <a:highlight>
                  <a:srgbClr val="FF00FF"/>
                </a:highlight>
              </a:rPr>
              <a:t>Calculation: ×/÷ decimal fractions by whole numbers </a:t>
            </a:r>
          </a:p>
          <a:p>
            <a:pPr marL="457200" indent="-457200">
              <a:buFont typeface="+mj-lt"/>
              <a:buAutoNum type="alphaUcPeriod"/>
            </a:pPr>
            <a:r>
              <a:rPr lang="en-GB" b="1" dirty="0">
                <a:highlight>
                  <a:srgbClr val="FF00FF"/>
                </a:highlight>
              </a:rPr>
              <a:t>Factors, multiples and primes </a:t>
            </a:r>
          </a:p>
          <a:p>
            <a:pPr marL="457200" indent="-457200">
              <a:buFont typeface="+mj-lt"/>
              <a:buAutoNum type="alphaUcPeriod"/>
            </a:pPr>
            <a:r>
              <a:rPr lang="en-GB" dirty="0"/>
              <a:t>Divide and interpret remainders appropriately for the context. </a:t>
            </a:r>
          </a:p>
          <a:p>
            <a:pPr marL="457200" indent="-457200">
              <a:buFont typeface="+mj-lt"/>
              <a:buAutoNum type="alphaUcPeriod"/>
            </a:pPr>
            <a:r>
              <a:rPr lang="en-GB" dirty="0"/>
              <a:t>Use knowledge of multiplicative structures to derive calculations </a:t>
            </a:r>
          </a:p>
          <a:p>
            <a:pPr marL="457200" indent="-457200">
              <a:buFont typeface="+mj-lt"/>
              <a:buAutoNum type="alphaUcPeriod"/>
            </a:pPr>
            <a:r>
              <a:rPr lang="en-GB" b="1" dirty="0">
                <a:highlight>
                  <a:srgbClr val="FF00FF"/>
                </a:highlight>
              </a:rPr>
              <a:t>Long multiplication and division</a:t>
            </a:r>
          </a:p>
          <a:p>
            <a:pPr marL="457200" indent="-457200">
              <a:buFont typeface="+mj-lt"/>
              <a:buAutoNum type="alphaUcPeriod"/>
            </a:pPr>
            <a:endParaRPr lang="en-GB" dirty="0"/>
          </a:p>
          <a:p>
            <a:endParaRPr lang="en-GB" dirty="0"/>
          </a:p>
        </p:txBody>
      </p:sp>
      <p:graphicFrame>
        <p:nvGraphicFramePr>
          <p:cNvPr id="10" name="Table 8">
            <a:extLst>
              <a:ext uri="{FF2B5EF4-FFF2-40B4-BE49-F238E27FC236}">
                <a16:creationId xmlns:a16="http://schemas.microsoft.com/office/drawing/2014/main" id="{89A50E50-6F23-4CA7-A723-858D00C582EB}"/>
              </a:ext>
            </a:extLst>
          </p:cNvPr>
          <p:cNvGraphicFramePr>
            <a:graphicFrameLocks noGrp="1"/>
          </p:cNvGraphicFramePr>
          <p:nvPr/>
        </p:nvGraphicFramePr>
        <p:xfrm>
          <a:off x="10025807" y="138009"/>
          <a:ext cx="1705836" cy="6675120"/>
        </p:xfrm>
        <a:graphic>
          <a:graphicData uri="http://schemas.openxmlformats.org/drawingml/2006/table">
            <a:tbl>
              <a:tblPr firstRow="1" bandRow="1">
                <a:tableStyleId>{5940675A-B579-460E-94D1-54222C63F5DA}</a:tableStyleId>
              </a:tblPr>
              <a:tblGrid>
                <a:gridCol w="852918">
                  <a:extLst>
                    <a:ext uri="{9D8B030D-6E8A-4147-A177-3AD203B41FA5}">
                      <a16:colId xmlns:a16="http://schemas.microsoft.com/office/drawing/2014/main" val="3355946508"/>
                    </a:ext>
                  </a:extLst>
                </a:gridCol>
                <a:gridCol w="852918">
                  <a:extLst>
                    <a:ext uri="{9D8B030D-6E8A-4147-A177-3AD203B41FA5}">
                      <a16:colId xmlns:a16="http://schemas.microsoft.com/office/drawing/2014/main" val="1711814919"/>
                    </a:ext>
                  </a:extLst>
                </a:gridCol>
              </a:tblGrid>
              <a:tr h="370840">
                <a:tc>
                  <a:txBody>
                    <a:bodyPr/>
                    <a:lstStyle/>
                    <a:p>
                      <a:endParaRPr lang="en-GB" dirty="0"/>
                    </a:p>
                  </a:txBody>
                  <a:tcPr/>
                </a:tc>
                <a:tc>
                  <a:txBody>
                    <a:bodyPr/>
                    <a:lstStyle/>
                    <a:p>
                      <a:r>
                        <a:rPr lang="en-GB" dirty="0"/>
                        <a:t>Year</a:t>
                      </a:r>
                    </a:p>
                  </a:txBody>
                  <a:tcPr/>
                </a:tc>
                <a:extLst>
                  <a:ext uri="{0D108BD9-81ED-4DB2-BD59-A6C34878D82A}">
                    <a16:rowId xmlns:a16="http://schemas.microsoft.com/office/drawing/2014/main" val="4233030485"/>
                  </a:ext>
                </a:extLst>
              </a:tr>
              <a:tr h="370840">
                <a:tc>
                  <a:txBody>
                    <a:bodyPr/>
                    <a:lstStyle/>
                    <a:p>
                      <a:r>
                        <a:rPr lang="en-GB" dirty="0"/>
                        <a:t>A</a:t>
                      </a:r>
                    </a:p>
                  </a:txBody>
                  <a:tcPr/>
                </a:tc>
                <a:tc>
                  <a:txBody>
                    <a:bodyPr/>
                    <a:lstStyle/>
                    <a:p>
                      <a:pPr algn="ctr"/>
                      <a:r>
                        <a:rPr lang="en-GB" dirty="0"/>
                        <a:t>2</a:t>
                      </a:r>
                    </a:p>
                  </a:txBody>
                  <a:tcPr/>
                </a:tc>
                <a:extLst>
                  <a:ext uri="{0D108BD9-81ED-4DB2-BD59-A6C34878D82A}">
                    <a16:rowId xmlns:a16="http://schemas.microsoft.com/office/drawing/2014/main" val="2359328991"/>
                  </a:ext>
                </a:extLst>
              </a:tr>
              <a:tr h="370840">
                <a:tc>
                  <a:txBody>
                    <a:bodyPr/>
                    <a:lstStyle/>
                    <a:p>
                      <a:r>
                        <a:rPr lang="en-GB" dirty="0"/>
                        <a:t>B</a:t>
                      </a:r>
                    </a:p>
                  </a:txBody>
                  <a:tcPr/>
                </a:tc>
                <a:tc>
                  <a:txBody>
                    <a:bodyPr/>
                    <a:lstStyle/>
                    <a:p>
                      <a:pPr algn="ctr"/>
                      <a:r>
                        <a:rPr lang="en-GB" dirty="0"/>
                        <a:t>2</a:t>
                      </a:r>
                    </a:p>
                  </a:txBody>
                  <a:tcPr/>
                </a:tc>
                <a:extLst>
                  <a:ext uri="{0D108BD9-81ED-4DB2-BD59-A6C34878D82A}">
                    <a16:rowId xmlns:a16="http://schemas.microsoft.com/office/drawing/2014/main" val="806839121"/>
                  </a:ext>
                </a:extLst>
              </a:tr>
              <a:tr h="370840">
                <a:tc>
                  <a:txBody>
                    <a:bodyPr/>
                    <a:lstStyle/>
                    <a:p>
                      <a:r>
                        <a:rPr lang="en-GB" dirty="0"/>
                        <a:t>C</a:t>
                      </a:r>
                    </a:p>
                  </a:txBody>
                  <a:tcPr/>
                </a:tc>
                <a:tc>
                  <a:txBody>
                    <a:bodyPr/>
                    <a:lstStyle/>
                    <a:p>
                      <a:pPr algn="ctr"/>
                      <a:r>
                        <a:rPr lang="en-GB" dirty="0"/>
                        <a:t>2</a:t>
                      </a:r>
                    </a:p>
                  </a:txBody>
                  <a:tcPr/>
                </a:tc>
                <a:extLst>
                  <a:ext uri="{0D108BD9-81ED-4DB2-BD59-A6C34878D82A}">
                    <a16:rowId xmlns:a16="http://schemas.microsoft.com/office/drawing/2014/main" val="1778391051"/>
                  </a:ext>
                </a:extLst>
              </a:tr>
              <a:tr h="370840">
                <a:tc>
                  <a:txBody>
                    <a:bodyPr/>
                    <a:lstStyle/>
                    <a:p>
                      <a:r>
                        <a:rPr lang="en-GB" dirty="0"/>
                        <a:t>D</a:t>
                      </a:r>
                    </a:p>
                  </a:txBody>
                  <a:tcPr/>
                </a:tc>
                <a:tc>
                  <a:txBody>
                    <a:bodyPr/>
                    <a:lstStyle/>
                    <a:p>
                      <a:pPr algn="ctr"/>
                      <a:r>
                        <a:rPr lang="en-GB" dirty="0"/>
                        <a:t>3</a:t>
                      </a:r>
                    </a:p>
                  </a:txBody>
                  <a:tcPr/>
                </a:tc>
                <a:extLst>
                  <a:ext uri="{0D108BD9-81ED-4DB2-BD59-A6C34878D82A}">
                    <a16:rowId xmlns:a16="http://schemas.microsoft.com/office/drawing/2014/main" val="118811683"/>
                  </a:ext>
                </a:extLst>
              </a:tr>
              <a:tr h="370840">
                <a:tc>
                  <a:txBody>
                    <a:bodyPr/>
                    <a:lstStyle/>
                    <a:p>
                      <a:r>
                        <a:rPr lang="en-GB" dirty="0"/>
                        <a:t>E</a:t>
                      </a:r>
                    </a:p>
                  </a:txBody>
                  <a:tcPr/>
                </a:tc>
                <a:tc>
                  <a:txBody>
                    <a:bodyPr/>
                    <a:lstStyle/>
                    <a:p>
                      <a:pPr algn="ctr"/>
                      <a:r>
                        <a:rPr lang="en-GB" dirty="0"/>
                        <a:t>3</a:t>
                      </a:r>
                    </a:p>
                  </a:txBody>
                  <a:tcPr/>
                </a:tc>
                <a:extLst>
                  <a:ext uri="{0D108BD9-81ED-4DB2-BD59-A6C34878D82A}">
                    <a16:rowId xmlns:a16="http://schemas.microsoft.com/office/drawing/2014/main" val="3057067719"/>
                  </a:ext>
                </a:extLst>
              </a:tr>
              <a:tr h="370840">
                <a:tc>
                  <a:txBody>
                    <a:bodyPr/>
                    <a:lstStyle/>
                    <a:p>
                      <a:r>
                        <a:rPr lang="en-GB" dirty="0"/>
                        <a:t>F</a:t>
                      </a:r>
                    </a:p>
                  </a:txBody>
                  <a:tcPr/>
                </a:tc>
                <a:tc>
                  <a:txBody>
                    <a:bodyPr/>
                    <a:lstStyle/>
                    <a:p>
                      <a:pPr algn="ctr"/>
                      <a:r>
                        <a:rPr lang="en-GB" dirty="0"/>
                        <a:t>4</a:t>
                      </a:r>
                    </a:p>
                  </a:txBody>
                  <a:tcPr/>
                </a:tc>
                <a:extLst>
                  <a:ext uri="{0D108BD9-81ED-4DB2-BD59-A6C34878D82A}">
                    <a16:rowId xmlns:a16="http://schemas.microsoft.com/office/drawing/2014/main" val="1158091891"/>
                  </a:ext>
                </a:extLst>
              </a:tr>
              <a:tr h="370840">
                <a:tc>
                  <a:txBody>
                    <a:bodyPr/>
                    <a:lstStyle/>
                    <a:p>
                      <a:r>
                        <a:rPr lang="en-GB" dirty="0"/>
                        <a:t>G</a:t>
                      </a:r>
                    </a:p>
                  </a:txBody>
                  <a:tcPr/>
                </a:tc>
                <a:tc>
                  <a:txBody>
                    <a:bodyPr/>
                    <a:lstStyle/>
                    <a:p>
                      <a:pPr algn="ctr"/>
                      <a:r>
                        <a:rPr lang="en-GB" dirty="0"/>
                        <a:t>4</a:t>
                      </a:r>
                    </a:p>
                  </a:txBody>
                  <a:tcPr/>
                </a:tc>
                <a:extLst>
                  <a:ext uri="{0D108BD9-81ED-4DB2-BD59-A6C34878D82A}">
                    <a16:rowId xmlns:a16="http://schemas.microsoft.com/office/drawing/2014/main" val="3339462469"/>
                  </a:ext>
                </a:extLst>
              </a:tr>
              <a:tr h="370840">
                <a:tc>
                  <a:txBody>
                    <a:bodyPr/>
                    <a:lstStyle/>
                    <a:p>
                      <a:r>
                        <a:rPr lang="en-GB" dirty="0"/>
                        <a:t>H</a:t>
                      </a:r>
                    </a:p>
                  </a:txBody>
                  <a:tcPr/>
                </a:tc>
                <a:tc>
                  <a:txBody>
                    <a:bodyPr/>
                    <a:lstStyle/>
                    <a:p>
                      <a:pPr algn="ctr"/>
                      <a:r>
                        <a:rPr lang="en-GB" dirty="0"/>
                        <a:t>4</a:t>
                      </a:r>
                    </a:p>
                  </a:txBody>
                  <a:tcPr/>
                </a:tc>
                <a:extLst>
                  <a:ext uri="{0D108BD9-81ED-4DB2-BD59-A6C34878D82A}">
                    <a16:rowId xmlns:a16="http://schemas.microsoft.com/office/drawing/2014/main" val="2802651682"/>
                  </a:ext>
                </a:extLst>
              </a:tr>
              <a:tr h="370840">
                <a:tc>
                  <a:txBody>
                    <a:bodyPr/>
                    <a:lstStyle/>
                    <a:p>
                      <a:r>
                        <a:rPr lang="en-GB" dirty="0"/>
                        <a:t>I</a:t>
                      </a:r>
                    </a:p>
                  </a:txBody>
                  <a:tcPr/>
                </a:tc>
                <a:tc>
                  <a:txBody>
                    <a:bodyPr/>
                    <a:lstStyle/>
                    <a:p>
                      <a:pPr algn="ctr"/>
                      <a:r>
                        <a:rPr lang="en-GB" dirty="0"/>
                        <a:t>4</a:t>
                      </a:r>
                    </a:p>
                  </a:txBody>
                  <a:tcPr/>
                </a:tc>
                <a:extLst>
                  <a:ext uri="{0D108BD9-81ED-4DB2-BD59-A6C34878D82A}">
                    <a16:rowId xmlns:a16="http://schemas.microsoft.com/office/drawing/2014/main" val="1025531204"/>
                  </a:ext>
                </a:extLst>
              </a:tr>
              <a:tr h="370840">
                <a:tc>
                  <a:txBody>
                    <a:bodyPr/>
                    <a:lstStyle/>
                    <a:p>
                      <a:r>
                        <a:rPr lang="en-GB" dirty="0"/>
                        <a:t>J</a:t>
                      </a:r>
                    </a:p>
                  </a:txBody>
                  <a:tcPr/>
                </a:tc>
                <a:tc>
                  <a:txBody>
                    <a:bodyPr/>
                    <a:lstStyle/>
                    <a:p>
                      <a:pPr algn="ctr"/>
                      <a:r>
                        <a:rPr lang="en-GB" dirty="0"/>
                        <a:t>4</a:t>
                      </a:r>
                    </a:p>
                  </a:txBody>
                  <a:tcPr/>
                </a:tc>
                <a:extLst>
                  <a:ext uri="{0D108BD9-81ED-4DB2-BD59-A6C34878D82A}">
                    <a16:rowId xmlns:a16="http://schemas.microsoft.com/office/drawing/2014/main" val="1998896602"/>
                  </a:ext>
                </a:extLst>
              </a:tr>
              <a:tr h="370840">
                <a:tc>
                  <a:txBody>
                    <a:bodyPr/>
                    <a:lstStyle/>
                    <a:p>
                      <a:r>
                        <a:rPr lang="en-GB" dirty="0"/>
                        <a:t>K</a:t>
                      </a:r>
                    </a:p>
                  </a:txBody>
                  <a:tcPr/>
                </a:tc>
                <a:tc>
                  <a:txBody>
                    <a:bodyPr/>
                    <a:lstStyle/>
                    <a:p>
                      <a:pPr algn="ctr"/>
                      <a:r>
                        <a:rPr lang="en-GB" dirty="0"/>
                        <a:t>4</a:t>
                      </a:r>
                    </a:p>
                  </a:txBody>
                  <a:tcPr/>
                </a:tc>
                <a:extLst>
                  <a:ext uri="{0D108BD9-81ED-4DB2-BD59-A6C34878D82A}">
                    <a16:rowId xmlns:a16="http://schemas.microsoft.com/office/drawing/2014/main" val="1703542112"/>
                  </a:ext>
                </a:extLst>
              </a:tr>
              <a:tr h="370840">
                <a:tc>
                  <a:txBody>
                    <a:bodyPr/>
                    <a:lstStyle/>
                    <a:p>
                      <a:r>
                        <a:rPr lang="en-GB" dirty="0"/>
                        <a:t>L</a:t>
                      </a:r>
                    </a:p>
                  </a:txBody>
                  <a:tcPr/>
                </a:tc>
                <a:tc>
                  <a:txBody>
                    <a:bodyPr/>
                    <a:lstStyle/>
                    <a:p>
                      <a:pPr algn="ctr"/>
                      <a:r>
                        <a:rPr lang="en-GB" dirty="0"/>
                        <a:t>5</a:t>
                      </a:r>
                    </a:p>
                  </a:txBody>
                  <a:tcPr/>
                </a:tc>
                <a:extLst>
                  <a:ext uri="{0D108BD9-81ED-4DB2-BD59-A6C34878D82A}">
                    <a16:rowId xmlns:a16="http://schemas.microsoft.com/office/drawing/2014/main" val="2701296427"/>
                  </a:ext>
                </a:extLst>
              </a:tr>
              <a:tr h="370840">
                <a:tc>
                  <a:txBody>
                    <a:bodyPr/>
                    <a:lstStyle/>
                    <a:p>
                      <a:r>
                        <a:rPr lang="en-GB" dirty="0"/>
                        <a:t>M</a:t>
                      </a:r>
                    </a:p>
                  </a:txBody>
                  <a:tcPr/>
                </a:tc>
                <a:tc>
                  <a:txBody>
                    <a:bodyPr/>
                    <a:lstStyle/>
                    <a:p>
                      <a:pPr algn="ctr"/>
                      <a:r>
                        <a:rPr lang="en-GB" dirty="0"/>
                        <a:t>5</a:t>
                      </a:r>
                    </a:p>
                  </a:txBody>
                  <a:tcPr/>
                </a:tc>
                <a:extLst>
                  <a:ext uri="{0D108BD9-81ED-4DB2-BD59-A6C34878D82A}">
                    <a16:rowId xmlns:a16="http://schemas.microsoft.com/office/drawing/2014/main" val="3427845643"/>
                  </a:ext>
                </a:extLst>
              </a:tr>
              <a:tr h="370840">
                <a:tc>
                  <a:txBody>
                    <a:bodyPr/>
                    <a:lstStyle/>
                    <a:p>
                      <a:r>
                        <a:rPr lang="en-GB" dirty="0"/>
                        <a:t>N</a:t>
                      </a:r>
                    </a:p>
                  </a:txBody>
                  <a:tcPr/>
                </a:tc>
                <a:tc>
                  <a:txBody>
                    <a:bodyPr/>
                    <a:lstStyle/>
                    <a:p>
                      <a:pPr algn="ctr"/>
                      <a:r>
                        <a:rPr lang="en-GB" dirty="0"/>
                        <a:t>5</a:t>
                      </a:r>
                    </a:p>
                  </a:txBody>
                  <a:tcPr/>
                </a:tc>
                <a:extLst>
                  <a:ext uri="{0D108BD9-81ED-4DB2-BD59-A6C34878D82A}">
                    <a16:rowId xmlns:a16="http://schemas.microsoft.com/office/drawing/2014/main" val="2405394644"/>
                  </a:ext>
                </a:extLst>
              </a:tr>
              <a:tr h="370840">
                <a:tc>
                  <a:txBody>
                    <a:bodyPr/>
                    <a:lstStyle/>
                    <a:p>
                      <a:r>
                        <a:rPr lang="en-GB" dirty="0"/>
                        <a:t>O</a:t>
                      </a:r>
                    </a:p>
                  </a:txBody>
                  <a:tcPr/>
                </a:tc>
                <a:tc>
                  <a:txBody>
                    <a:bodyPr/>
                    <a:lstStyle/>
                    <a:p>
                      <a:pPr algn="ctr"/>
                      <a:r>
                        <a:rPr lang="en-GB" dirty="0"/>
                        <a:t>5</a:t>
                      </a:r>
                    </a:p>
                  </a:txBody>
                  <a:tcPr/>
                </a:tc>
                <a:extLst>
                  <a:ext uri="{0D108BD9-81ED-4DB2-BD59-A6C34878D82A}">
                    <a16:rowId xmlns:a16="http://schemas.microsoft.com/office/drawing/2014/main" val="517497666"/>
                  </a:ext>
                </a:extLst>
              </a:tr>
              <a:tr h="370840">
                <a:tc>
                  <a:txBody>
                    <a:bodyPr/>
                    <a:lstStyle/>
                    <a:p>
                      <a:r>
                        <a:rPr lang="en-GB" dirty="0"/>
                        <a:t>P</a:t>
                      </a:r>
                    </a:p>
                  </a:txBody>
                  <a:tcPr/>
                </a:tc>
                <a:tc>
                  <a:txBody>
                    <a:bodyPr/>
                    <a:lstStyle/>
                    <a:p>
                      <a:pPr algn="ctr"/>
                      <a:r>
                        <a:rPr lang="en-GB" dirty="0"/>
                        <a:t>6</a:t>
                      </a:r>
                    </a:p>
                  </a:txBody>
                  <a:tcPr/>
                </a:tc>
                <a:extLst>
                  <a:ext uri="{0D108BD9-81ED-4DB2-BD59-A6C34878D82A}">
                    <a16:rowId xmlns:a16="http://schemas.microsoft.com/office/drawing/2014/main" val="614222739"/>
                  </a:ext>
                </a:extLst>
              </a:tr>
              <a:tr h="370840">
                <a:tc>
                  <a:txBody>
                    <a:bodyPr/>
                    <a:lstStyle/>
                    <a:p>
                      <a:r>
                        <a:rPr lang="en-GB" dirty="0"/>
                        <a:t>Q</a:t>
                      </a:r>
                    </a:p>
                  </a:txBody>
                  <a:tcPr/>
                </a:tc>
                <a:tc>
                  <a:txBody>
                    <a:bodyPr/>
                    <a:lstStyle/>
                    <a:p>
                      <a:pPr algn="ctr"/>
                      <a:r>
                        <a:rPr lang="en-GB" dirty="0"/>
                        <a:t>6</a:t>
                      </a:r>
                    </a:p>
                  </a:txBody>
                  <a:tcPr/>
                </a:tc>
                <a:extLst>
                  <a:ext uri="{0D108BD9-81ED-4DB2-BD59-A6C34878D82A}">
                    <a16:rowId xmlns:a16="http://schemas.microsoft.com/office/drawing/2014/main" val="1834654302"/>
                  </a:ext>
                </a:extLst>
              </a:tr>
            </a:tbl>
          </a:graphicData>
        </a:graphic>
      </p:graphicFrame>
      <p:graphicFrame>
        <p:nvGraphicFramePr>
          <p:cNvPr id="11" name="Table 8">
            <a:extLst>
              <a:ext uri="{FF2B5EF4-FFF2-40B4-BE49-F238E27FC236}">
                <a16:creationId xmlns:a16="http://schemas.microsoft.com/office/drawing/2014/main" id="{2D2F9CE5-573C-40AA-A634-8D4686DE6FC6}"/>
              </a:ext>
            </a:extLst>
          </p:cNvPr>
          <p:cNvGraphicFramePr>
            <a:graphicFrameLocks noGrp="1"/>
          </p:cNvGraphicFramePr>
          <p:nvPr/>
        </p:nvGraphicFramePr>
        <p:xfrm>
          <a:off x="10025807" y="138009"/>
          <a:ext cx="1705836" cy="6675120"/>
        </p:xfrm>
        <a:graphic>
          <a:graphicData uri="http://schemas.openxmlformats.org/drawingml/2006/table">
            <a:tbl>
              <a:tblPr firstRow="1" bandRow="1">
                <a:tableStyleId>{5940675A-B579-460E-94D1-54222C63F5DA}</a:tableStyleId>
              </a:tblPr>
              <a:tblGrid>
                <a:gridCol w="852918">
                  <a:extLst>
                    <a:ext uri="{9D8B030D-6E8A-4147-A177-3AD203B41FA5}">
                      <a16:colId xmlns:a16="http://schemas.microsoft.com/office/drawing/2014/main" val="3355946508"/>
                    </a:ext>
                  </a:extLst>
                </a:gridCol>
                <a:gridCol w="852918">
                  <a:extLst>
                    <a:ext uri="{9D8B030D-6E8A-4147-A177-3AD203B41FA5}">
                      <a16:colId xmlns:a16="http://schemas.microsoft.com/office/drawing/2014/main" val="1711814919"/>
                    </a:ext>
                  </a:extLst>
                </a:gridCol>
              </a:tblGrid>
              <a:tr h="370840">
                <a:tc>
                  <a:txBody>
                    <a:bodyPr/>
                    <a:lstStyle/>
                    <a:p>
                      <a:endParaRPr lang="en-GB" dirty="0"/>
                    </a:p>
                  </a:txBody>
                  <a:tcPr/>
                </a:tc>
                <a:tc>
                  <a:txBody>
                    <a:bodyPr/>
                    <a:lstStyle/>
                    <a:p>
                      <a:r>
                        <a:rPr lang="en-GB" dirty="0"/>
                        <a:t>Year</a:t>
                      </a:r>
                    </a:p>
                  </a:txBody>
                  <a:tcPr/>
                </a:tc>
                <a:extLst>
                  <a:ext uri="{0D108BD9-81ED-4DB2-BD59-A6C34878D82A}">
                    <a16:rowId xmlns:a16="http://schemas.microsoft.com/office/drawing/2014/main" val="4233030485"/>
                  </a:ext>
                </a:extLst>
              </a:tr>
              <a:tr h="370840">
                <a:tc>
                  <a:txBody>
                    <a:bodyPr/>
                    <a:lstStyle/>
                    <a:p>
                      <a:r>
                        <a:rPr lang="en-GB" dirty="0"/>
                        <a:t>A</a:t>
                      </a:r>
                    </a:p>
                  </a:txBody>
                  <a:tcPr/>
                </a:tc>
                <a:tc>
                  <a:txBody>
                    <a:bodyPr/>
                    <a:lstStyle/>
                    <a:p>
                      <a:pPr algn="ctr"/>
                      <a:endParaRPr lang="en-GB" dirty="0"/>
                    </a:p>
                  </a:txBody>
                  <a:tcPr/>
                </a:tc>
                <a:extLst>
                  <a:ext uri="{0D108BD9-81ED-4DB2-BD59-A6C34878D82A}">
                    <a16:rowId xmlns:a16="http://schemas.microsoft.com/office/drawing/2014/main" val="2359328991"/>
                  </a:ext>
                </a:extLst>
              </a:tr>
              <a:tr h="370840">
                <a:tc>
                  <a:txBody>
                    <a:bodyPr/>
                    <a:lstStyle/>
                    <a:p>
                      <a:r>
                        <a:rPr lang="en-GB" dirty="0"/>
                        <a:t>B</a:t>
                      </a:r>
                    </a:p>
                  </a:txBody>
                  <a:tcPr/>
                </a:tc>
                <a:tc>
                  <a:txBody>
                    <a:bodyPr/>
                    <a:lstStyle/>
                    <a:p>
                      <a:pPr algn="ctr"/>
                      <a:endParaRPr lang="en-GB" dirty="0"/>
                    </a:p>
                  </a:txBody>
                  <a:tcPr/>
                </a:tc>
                <a:extLst>
                  <a:ext uri="{0D108BD9-81ED-4DB2-BD59-A6C34878D82A}">
                    <a16:rowId xmlns:a16="http://schemas.microsoft.com/office/drawing/2014/main" val="806839121"/>
                  </a:ext>
                </a:extLst>
              </a:tr>
              <a:tr h="370840">
                <a:tc>
                  <a:txBody>
                    <a:bodyPr/>
                    <a:lstStyle/>
                    <a:p>
                      <a:r>
                        <a:rPr lang="en-GB" dirty="0"/>
                        <a:t>C</a:t>
                      </a:r>
                    </a:p>
                  </a:txBody>
                  <a:tcPr/>
                </a:tc>
                <a:tc>
                  <a:txBody>
                    <a:bodyPr/>
                    <a:lstStyle/>
                    <a:p>
                      <a:pPr algn="ctr"/>
                      <a:endParaRPr lang="en-GB" dirty="0"/>
                    </a:p>
                  </a:txBody>
                  <a:tcPr/>
                </a:tc>
                <a:extLst>
                  <a:ext uri="{0D108BD9-81ED-4DB2-BD59-A6C34878D82A}">
                    <a16:rowId xmlns:a16="http://schemas.microsoft.com/office/drawing/2014/main" val="1778391051"/>
                  </a:ext>
                </a:extLst>
              </a:tr>
              <a:tr h="370840">
                <a:tc>
                  <a:txBody>
                    <a:bodyPr/>
                    <a:lstStyle/>
                    <a:p>
                      <a:r>
                        <a:rPr lang="en-GB" dirty="0"/>
                        <a:t>D</a:t>
                      </a:r>
                    </a:p>
                  </a:txBody>
                  <a:tcPr/>
                </a:tc>
                <a:tc>
                  <a:txBody>
                    <a:bodyPr/>
                    <a:lstStyle/>
                    <a:p>
                      <a:pPr algn="ctr"/>
                      <a:endParaRPr lang="en-GB" dirty="0"/>
                    </a:p>
                  </a:txBody>
                  <a:tcPr/>
                </a:tc>
                <a:extLst>
                  <a:ext uri="{0D108BD9-81ED-4DB2-BD59-A6C34878D82A}">
                    <a16:rowId xmlns:a16="http://schemas.microsoft.com/office/drawing/2014/main" val="118811683"/>
                  </a:ext>
                </a:extLst>
              </a:tr>
              <a:tr h="370840">
                <a:tc>
                  <a:txBody>
                    <a:bodyPr/>
                    <a:lstStyle/>
                    <a:p>
                      <a:r>
                        <a:rPr lang="en-GB" dirty="0"/>
                        <a:t>E</a:t>
                      </a:r>
                    </a:p>
                  </a:txBody>
                  <a:tcPr/>
                </a:tc>
                <a:tc>
                  <a:txBody>
                    <a:bodyPr/>
                    <a:lstStyle/>
                    <a:p>
                      <a:pPr algn="ctr"/>
                      <a:endParaRPr lang="en-GB" dirty="0"/>
                    </a:p>
                  </a:txBody>
                  <a:tcPr/>
                </a:tc>
                <a:extLst>
                  <a:ext uri="{0D108BD9-81ED-4DB2-BD59-A6C34878D82A}">
                    <a16:rowId xmlns:a16="http://schemas.microsoft.com/office/drawing/2014/main" val="3057067719"/>
                  </a:ext>
                </a:extLst>
              </a:tr>
              <a:tr h="370840">
                <a:tc>
                  <a:txBody>
                    <a:bodyPr/>
                    <a:lstStyle/>
                    <a:p>
                      <a:r>
                        <a:rPr lang="en-GB" dirty="0"/>
                        <a:t>F</a:t>
                      </a:r>
                    </a:p>
                  </a:txBody>
                  <a:tcPr/>
                </a:tc>
                <a:tc>
                  <a:txBody>
                    <a:bodyPr/>
                    <a:lstStyle/>
                    <a:p>
                      <a:pPr algn="ctr"/>
                      <a:endParaRPr lang="en-GB" dirty="0"/>
                    </a:p>
                  </a:txBody>
                  <a:tcPr/>
                </a:tc>
                <a:extLst>
                  <a:ext uri="{0D108BD9-81ED-4DB2-BD59-A6C34878D82A}">
                    <a16:rowId xmlns:a16="http://schemas.microsoft.com/office/drawing/2014/main" val="1158091891"/>
                  </a:ext>
                </a:extLst>
              </a:tr>
              <a:tr h="370840">
                <a:tc>
                  <a:txBody>
                    <a:bodyPr/>
                    <a:lstStyle/>
                    <a:p>
                      <a:r>
                        <a:rPr lang="en-GB" dirty="0"/>
                        <a:t>G</a:t>
                      </a:r>
                    </a:p>
                  </a:txBody>
                  <a:tcPr/>
                </a:tc>
                <a:tc>
                  <a:txBody>
                    <a:bodyPr/>
                    <a:lstStyle/>
                    <a:p>
                      <a:pPr algn="ctr"/>
                      <a:endParaRPr lang="en-GB" dirty="0"/>
                    </a:p>
                  </a:txBody>
                  <a:tcPr/>
                </a:tc>
                <a:extLst>
                  <a:ext uri="{0D108BD9-81ED-4DB2-BD59-A6C34878D82A}">
                    <a16:rowId xmlns:a16="http://schemas.microsoft.com/office/drawing/2014/main" val="3339462469"/>
                  </a:ext>
                </a:extLst>
              </a:tr>
              <a:tr h="370840">
                <a:tc>
                  <a:txBody>
                    <a:bodyPr/>
                    <a:lstStyle/>
                    <a:p>
                      <a:r>
                        <a:rPr lang="en-GB" dirty="0"/>
                        <a:t>H</a:t>
                      </a:r>
                    </a:p>
                  </a:txBody>
                  <a:tcPr/>
                </a:tc>
                <a:tc>
                  <a:txBody>
                    <a:bodyPr/>
                    <a:lstStyle/>
                    <a:p>
                      <a:pPr algn="ctr"/>
                      <a:endParaRPr lang="en-GB" dirty="0"/>
                    </a:p>
                  </a:txBody>
                  <a:tcPr/>
                </a:tc>
                <a:extLst>
                  <a:ext uri="{0D108BD9-81ED-4DB2-BD59-A6C34878D82A}">
                    <a16:rowId xmlns:a16="http://schemas.microsoft.com/office/drawing/2014/main" val="2802651682"/>
                  </a:ext>
                </a:extLst>
              </a:tr>
              <a:tr h="370840">
                <a:tc>
                  <a:txBody>
                    <a:bodyPr/>
                    <a:lstStyle/>
                    <a:p>
                      <a:r>
                        <a:rPr lang="en-GB" dirty="0"/>
                        <a:t>I</a:t>
                      </a:r>
                    </a:p>
                  </a:txBody>
                  <a:tcPr/>
                </a:tc>
                <a:tc>
                  <a:txBody>
                    <a:bodyPr/>
                    <a:lstStyle/>
                    <a:p>
                      <a:pPr algn="ctr"/>
                      <a:endParaRPr lang="en-GB" dirty="0"/>
                    </a:p>
                  </a:txBody>
                  <a:tcPr/>
                </a:tc>
                <a:extLst>
                  <a:ext uri="{0D108BD9-81ED-4DB2-BD59-A6C34878D82A}">
                    <a16:rowId xmlns:a16="http://schemas.microsoft.com/office/drawing/2014/main" val="1025531204"/>
                  </a:ext>
                </a:extLst>
              </a:tr>
              <a:tr h="370840">
                <a:tc>
                  <a:txBody>
                    <a:bodyPr/>
                    <a:lstStyle/>
                    <a:p>
                      <a:r>
                        <a:rPr lang="en-GB" dirty="0"/>
                        <a:t>J</a:t>
                      </a:r>
                    </a:p>
                  </a:txBody>
                  <a:tcPr/>
                </a:tc>
                <a:tc>
                  <a:txBody>
                    <a:bodyPr/>
                    <a:lstStyle/>
                    <a:p>
                      <a:pPr algn="ctr"/>
                      <a:endParaRPr lang="en-GB" dirty="0"/>
                    </a:p>
                  </a:txBody>
                  <a:tcPr/>
                </a:tc>
                <a:extLst>
                  <a:ext uri="{0D108BD9-81ED-4DB2-BD59-A6C34878D82A}">
                    <a16:rowId xmlns:a16="http://schemas.microsoft.com/office/drawing/2014/main" val="1998896602"/>
                  </a:ext>
                </a:extLst>
              </a:tr>
              <a:tr h="370840">
                <a:tc>
                  <a:txBody>
                    <a:bodyPr/>
                    <a:lstStyle/>
                    <a:p>
                      <a:r>
                        <a:rPr lang="en-GB" dirty="0"/>
                        <a:t>K</a:t>
                      </a:r>
                    </a:p>
                  </a:txBody>
                  <a:tcPr/>
                </a:tc>
                <a:tc>
                  <a:txBody>
                    <a:bodyPr/>
                    <a:lstStyle/>
                    <a:p>
                      <a:pPr algn="ctr"/>
                      <a:endParaRPr lang="en-GB" dirty="0"/>
                    </a:p>
                  </a:txBody>
                  <a:tcPr/>
                </a:tc>
                <a:extLst>
                  <a:ext uri="{0D108BD9-81ED-4DB2-BD59-A6C34878D82A}">
                    <a16:rowId xmlns:a16="http://schemas.microsoft.com/office/drawing/2014/main" val="1703542112"/>
                  </a:ext>
                </a:extLst>
              </a:tr>
              <a:tr h="370840">
                <a:tc>
                  <a:txBody>
                    <a:bodyPr/>
                    <a:lstStyle/>
                    <a:p>
                      <a:r>
                        <a:rPr lang="en-GB" dirty="0"/>
                        <a:t>L</a:t>
                      </a:r>
                    </a:p>
                  </a:txBody>
                  <a:tcPr/>
                </a:tc>
                <a:tc>
                  <a:txBody>
                    <a:bodyPr/>
                    <a:lstStyle/>
                    <a:p>
                      <a:pPr algn="ctr"/>
                      <a:endParaRPr lang="en-GB" dirty="0"/>
                    </a:p>
                  </a:txBody>
                  <a:tcPr/>
                </a:tc>
                <a:extLst>
                  <a:ext uri="{0D108BD9-81ED-4DB2-BD59-A6C34878D82A}">
                    <a16:rowId xmlns:a16="http://schemas.microsoft.com/office/drawing/2014/main" val="3285537126"/>
                  </a:ext>
                </a:extLst>
              </a:tr>
              <a:tr h="370840">
                <a:tc>
                  <a:txBody>
                    <a:bodyPr/>
                    <a:lstStyle/>
                    <a:p>
                      <a:r>
                        <a:rPr lang="en-GB" dirty="0"/>
                        <a:t>M</a:t>
                      </a:r>
                    </a:p>
                  </a:txBody>
                  <a:tcPr/>
                </a:tc>
                <a:tc>
                  <a:txBody>
                    <a:bodyPr/>
                    <a:lstStyle/>
                    <a:p>
                      <a:pPr algn="ctr"/>
                      <a:endParaRPr lang="en-GB" dirty="0"/>
                    </a:p>
                  </a:txBody>
                  <a:tcPr/>
                </a:tc>
                <a:extLst>
                  <a:ext uri="{0D108BD9-81ED-4DB2-BD59-A6C34878D82A}">
                    <a16:rowId xmlns:a16="http://schemas.microsoft.com/office/drawing/2014/main" val="447488251"/>
                  </a:ext>
                </a:extLst>
              </a:tr>
              <a:tr h="370840">
                <a:tc>
                  <a:txBody>
                    <a:bodyPr/>
                    <a:lstStyle/>
                    <a:p>
                      <a:r>
                        <a:rPr lang="en-GB" dirty="0"/>
                        <a:t>N</a:t>
                      </a:r>
                    </a:p>
                  </a:txBody>
                  <a:tcPr/>
                </a:tc>
                <a:tc>
                  <a:txBody>
                    <a:bodyPr/>
                    <a:lstStyle/>
                    <a:p>
                      <a:pPr algn="ctr"/>
                      <a:endParaRPr lang="en-GB" dirty="0"/>
                    </a:p>
                  </a:txBody>
                  <a:tcPr/>
                </a:tc>
                <a:extLst>
                  <a:ext uri="{0D108BD9-81ED-4DB2-BD59-A6C34878D82A}">
                    <a16:rowId xmlns:a16="http://schemas.microsoft.com/office/drawing/2014/main" val="3692694997"/>
                  </a:ext>
                </a:extLst>
              </a:tr>
              <a:tr h="370840">
                <a:tc>
                  <a:txBody>
                    <a:bodyPr/>
                    <a:lstStyle/>
                    <a:p>
                      <a:r>
                        <a:rPr lang="en-GB" dirty="0"/>
                        <a:t>O</a:t>
                      </a:r>
                    </a:p>
                  </a:txBody>
                  <a:tcPr/>
                </a:tc>
                <a:tc>
                  <a:txBody>
                    <a:bodyPr/>
                    <a:lstStyle/>
                    <a:p>
                      <a:pPr algn="ctr"/>
                      <a:endParaRPr lang="en-GB" dirty="0"/>
                    </a:p>
                  </a:txBody>
                  <a:tcPr/>
                </a:tc>
                <a:extLst>
                  <a:ext uri="{0D108BD9-81ED-4DB2-BD59-A6C34878D82A}">
                    <a16:rowId xmlns:a16="http://schemas.microsoft.com/office/drawing/2014/main" val="3949538818"/>
                  </a:ext>
                </a:extLst>
              </a:tr>
              <a:tr h="370840">
                <a:tc>
                  <a:txBody>
                    <a:bodyPr/>
                    <a:lstStyle/>
                    <a:p>
                      <a:r>
                        <a:rPr lang="en-GB" dirty="0"/>
                        <a:t>P</a:t>
                      </a:r>
                    </a:p>
                  </a:txBody>
                  <a:tcPr/>
                </a:tc>
                <a:tc>
                  <a:txBody>
                    <a:bodyPr/>
                    <a:lstStyle/>
                    <a:p>
                      <a:pPr algn="ctr"/>
                      <a:endParaRPr lang="en-GB" dirty="0"/>
                    </a:p>
                  </a:txBody>
                  <a:tcPr/>
                </a:tc>
                <a:extLst>
                  <a:ext uri="{0D108BD9-81ED-4DB2-BD59-A6C34878D82A}">
                    <a16:rowId xmlns:a16="http://schemas.microsoft.com/office/drawing/2014/main" val="2526675900"/>
                  </a:ext>
                </a:extLst>
              </a:tr>
              <a:tr h="370840">
                <a:tc>
                  <a:txBody>
                    <a:bodyPr/>
                    <a:lstStyle/>
                    <a:p>
                      <a:r>
                        <a:rPr lang="en-GB" dirty="0"/>
                        <a:t>Q</a:t>
                      </a:r>
                    </a:p>
                  </a:txBody>
                  <a:tcPr/>
                </a:tc>
                <a:tc>
                  <a:txBody>
                    <a:bodyPr/>
                    <a:lstStyle/>
                    <a:p>
                      <a:pPr algn="ctr"/>
                      <a:endParaRPr lang="en-GB" dirty="0"/>
                    </a:p>
                  </a:txBody>
                  <a:tcPr/>
                </a:tc>
                <a:extLst>
                  <a:ext uri="{0D108BD9-81ED-4DB2-BD59-A6C34878D82A}">
                    <a16:rowId xmlns:a16="http://schemas.microsoft.com/office/drawing/2014/main" val="767905807"/>
                  </a:ext>
                </a:extLst>
              </a:tr>
            </a:tbl>
          </a:graphicData>
        </a:graphic>
      </p:graphicFrame>
      <p:sp>
        <p:nvSpPr>
          <p:cNvPr id="12" name="TextBox 11">
            <a:extLst>
              <a:ext uri="{FF2B5EF4-FFF2-40B4-BE49-F238E27FC236}">
                <a16:creationId xmlns:a16="http://schemas.microsoft.com/office/drawing/2014/main" id="{42BCECE7-EACC-4712-89D7-A18ABFE6C03C}"/>
              </a:ext>
            </a:extLst>
          </p:cNvPr>
          <p:cNvSpPr txBox="1"/>
          <p:nvPr/>
        </p:nvSpPr>
        <p:spPr>
          <a:xfrm>
            <a:off x="767408" y="5733256"/>
            <a:ext cx="8208912" cy="52322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Complete the grid with the appropriate year group </a:t>
            </a:r>
          </a:p>
        </p:txBody>
      </p:sp>
    </p:spTree>
    <p:extLst>
      <p:ext uri="{BB962C8B-B14F-4D97-AF65-F5344CB8AC3E}">
        <p14:creationId xmlns:p14="http://schemas.microsoft.com/office/powerpoint/2010/main" val="3106311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1"/>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2286000" y="2057400"/>
            <a:ext cx="7758278" cy="4011226"/>
          </a:xfrm>
          <a:prstGeom prst="rect">
            <a:avLst/>
          </a:prstGeom>
        </p:spPr>
        <p:txBody>
          <a:bodyPr vert="horz" wrap="square" lIns="0" tIns="52705" rIns="0" bIns="0" rtlCol="0">
            <a:spAutoFit/>
          </a:bodyPr>
          <a:lstStyle/>
          <a:p>
            <a:pPr marL="103505" marR="378460" lvl="0" indent="-100330" algn="just" defTabSz="457200" rtl="0" eaLnBrk="1" fontAlgn="auto" latinLnBrk="0" hangingPunct="1">
              <a:lnSpc>
                <a:spcPct val="90000"/>
              </a:lnSpc>
              <a:spcBef>
                <a:spcPts val="415"/>
              </a:spcBef>
              <a:spcAft>
                <a:spcPts val="0"/>
              </a:spcAft>
              <a:buClr>
                <a:srgbClr val="1CACE3"/>
              </a:buClr>
              <a:buSzPct val="96153"/>
              <a:buFontTx/>
              <a:buChar char="•"/>
              <a:tabLst>
                <a:tab pos="103505" algn="l"/>
                <a:tab pos="127000" algn="l"/>
              </a:tabLst>
              <a:defRPr/>
            </a:pPr>
            <a:r>
              <a:rPr kumimoji="0" sz="2600" b="0" i="0" u="none" strike="noStrike" kern="1200" cap="none" spc="-220" normalizeH="0" baseline="0" noProof="0" dirty="0">
                <a:ln>
                  <a:noFill/>
                </a:ln>
                <a:solidFill>
                  <a:prstClr val="black"/>
                </a:solidFill>
                <a:effectLst/>
                <a:uLnTx/>
                <a:uFillTx/>
                <a:latin typeface="Arial"/>
                <a:ea typeface="+mn-ea"/>
                <a:cs typeface="Arial"/>
              </a:rPr>
              <a:t>	</a:t>
            </a:r>
            <a:r>
              <a:rPr kumimoji="0" sz="2600" b="0" i="0" u="none" strike="noStrike" kern="1200" cap="none" spc="-220" normalizeH="0" baseline="0" noProof="0" dirty="0">
                <a:ln>
                  <a:noFill/>
                </a:ln>
                <a:solidFill>
                  <a:prstClr val="black"/>
                </a:solidFill>
                <a:effectLst/>
                <a:uLnTx/>
                <a:uFillTx/>
                <a:latin typeface="Comic Sans MS" panose="030F0702030302020204" pitchFamily="66" charset="0"/>
                <a:ea typeface="+mn-ea"/>
                <a:cs typeface="Arial"/>
              </a:rPr>
              <a:t>Maths</a:t>
            </a:r>
            <a:r>
              <a:rPr kumimoji="0" sz="26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130" normalizeH="0" baseline="0" noProof="0" dirty="0">
                <a:ln>
                  <a:noFill/>
                </a:ln>
                <a:solidFill>
                  <a:prstClr val="black"/>
                </a:solidFill>
                <a:effectLst/>
                <a:uLnTx/>
                <a:uFillTx/>
                <a:latin typeface="Comic Sans MS" panose="030F0702030302020204" pitchFamily="66" charset="0"/>
                <a:ea typeface="+mn-ea"/>
                <a:cs typeface="Arial"/>
              </a:rPr>
              <a:t>teaching</a:t>
            </a:r>
            <a:r>
              <a:rPr kumimoji="0" sz="2600" b="0" i="0"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for</a:t>
            </a:r>
            <a:r>
              <a:rPr kumimoji="0" sz="26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165" normalizeH="0" baseline="0" noProof="0" dirty="0">
                <a:ln>
                  <a:noFill/>
                </a:ln>
                <a:solidFill>
                  <a:prstClr val="black"/>
                </a:solidFill>
                <a:effectLst/>
                <a:uLnTx/>
                <a:uFillTx/>
                <a:latin typeface="Comic Sans MS" panose="030F0702030302020204" pitchFamily="66" charset="0"/>
                <a:ea typeface="+mn-ea"/>
                <a:cs typeface="Arial"/>
              </a:rPr>
              <a:t>mastery</a:t>
            </a:r>
            <a:r>
              <a:rPr kumimoji="0" sz="26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160" normalizeH="0" baseline="0" noProof="0" dirty="0">
                <a:ln>
                  <a:noFill/>
                </a:ln>
                <a:solidFill>
                  <a:prstClr val="black"/>
                </a:solidFill>
                <a:effectLst/>
                <a:uLnTx/>
                <a:uFillTx/>
                <a:latin typeface="Comic Sans MS" panose="030F0702030302020204" pitchFamily="66" charset="0"/>
                <a:ea typeface="+mn-ea"/>
                <a:cs typeface="Arial"/>
              </a:rPr>
              <a:t>rejects</a:t>
            </a:r>
            <a:r>
              <a:rPr kumimoji="0" sz="26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185" normalizeH="0" baseline="0" noProof="0" dirty="0">
                <a:ln>
                  <a:noFill/>
                </a:ln>
                <a:solidFill>
                  <a:prstClr val="black"/>
                </a:solidFill>
                <a:effectLst/>
                <a:uLnTx/>
                <a:uFillTx/>
                <a:latin typeface="Comic Sans MS" panose="030F0702030302020204" pitchFamily="66" charset="0"/>
                <a:ea typeface="+mn-ea"/>
                <a:cs typeface="Arial"/>
              </a:rPr>
              <a:t>the</a:t>
            </a:r>
            <a:r>
              <a:rPr kumimoji="0" sz="26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idea </a:t>
            </a:r>
            <a:r>
              <a:rPr kumimoji="0" sz="2600" b="0" i="0" u="none" strike="noStrike" kern="1200" cap="none" spc="-80" normalizeH="0" baseline="0" noProof="0" dirty="0">
                <a:ln>
                  <a:noFill/>
                </a:ln>
                <a:solidFill>
                  <a:prstClr val="black"/>
                </a:solidFill>
                <a:effectLst/>
                <a:uLnTx/>
                <a:uFillTx/>
                <a:latin typeface="Comic Sans MS" panose="030F0702030302020204" pitchFamily="66" charset="0"/>
                <a:ea typeface="+mn-ea"/>
                <a:cs typeface="Arial"/>
              </a:rPr>
              <a:t>that</a:t>
            </a:r>
            <a:r>
              <a:rPr kumimoji="0" sz="2600" b="0" i="0" u="none" strike="noStrike" kern="1200" cap="none" spc="-10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a</a:t>
            </a:r>
            <a:r>
              <a:rPr kumimoji="0" sz="2600" b="0" i="0"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large</a:t>
            </a:r>
            <a:r>
              <a:rPr kumimoji="0" sz="26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90" normalizeH="0" baseline="0" noProof="0" dirty="0">
                <a:ln>
                  <a:noFill/>
                </a:ln>
                <a:solidFill>
                  <a:prstClr val="black"/>
                </a:solidFill>
                <a:effectLst/>
                <a:uLnTx/>
                <a:uFillTx/>
                <a:latin typeface="Comic Sans MS" panose="030F0702030302020204" pitchFamily="66" charset="0"/>
                <a:ea typeface="+mn-ea"/>
                <a:cs typeface="Arial"/>
              </a:rPr>
              <a:t>proportion</a:t>
            </a:r>
            <a:r>
              <a:rPr kumimoji="0" sz="2600" b="0" i="0" u="none" strike="noStrike" kern="1200" cap="none" spc="-8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of</a:t>
            </a:r>
            <a:r>
              <a:rPr kumimoji="0" sz="26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75" normalizeH="0" baseline="0" noProof="0" dirty="0">
                <a:ln>
                  <a:noFill/>
                </a:ln>
                <a:solidFill>
                  <a:prstClr val="black"/>
                </a:solidFill>
                <a:effectLst/>
                <a:uLnTx/>
                <a:uFillTx/>
                <a:latin typeface="Comic Sans MS" panose="030F0702030302020204" pitchFamily="66" charset="0"/>
                <a:ea typeface="+mn-ea"/>
                <a:cs typeface="Arial"/>
              </a:rPr>
              <a:t>people</a:t>
            </a:r>
            <a:r>
              <a:rPr kumimoji="0" sz="2600" b="0" i="0" u="none" strike="noStrike" kern="1200" cap="none" spc="-60"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200" normalizeH="0" baseline="0" noProof="0" dirty="0">
                <a:ln>
                  <a:noFill/>
                </a:ln>
                <a:solidFill>
                  <a:prstClr val="black"/>
                </a:solidFill>
                <a:effectLst/>
                <a:uLnTx/>
                <a:uFillTx/>
                <a:latin typeface="Comic Sans MS" panose="030F0702030302020204" pitchFamily="66" charset="0"/>
                <a:ea typeface="+mn-ea"/>
                <a:cs typeface="Arial"/>
              </a:rPr>
              <a:t>just</a:t>
            </a:r>
            <a:r>
              <a:rPr kumimoji="0" sz="26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95" normalizeH="0" baseline="0" noProof="0" dirty="0">
                <a:ln>
                  <a:noFill/>
                </a:ln>
                <a:solidFill>
                  <a:prstClr val="black"/>
                </a:solidFill>
                <a:effectLst/>
                <a:uLnTx/>
                <a:uFillTx/>
                <a:latin typeface="Comic Sans MS" panose="030F0702030302020204" pitchFamily="66" charset="0"/>
                <a:ea typeface="+mn-ea"/>
                <a:cs typeface="Arial"/>
              </a:rPr>
              <a:t>‘can’t </a:t>
            </a:r>
            <a:r>
              <a:rPr kumimoji="0" sz="26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do</a:t>
            </a:r>
            <a:r>
              <a:rPr kumimoji="0" sz="2600" b="0" i="0" u="none" strike="noStrike" kern="1200" cap="none" spc="-160"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65" normalizeH="0" baseline="0" noProof="0" dirty="0">
                <a:ln>
                  <a:noFill/>
                </a:ln>
                <a:solidFill>
                  <a:prstClr val="black"/>
                </a:solidFill>
                <a:effectLst/>
                <a:uLnTx/>
                <a:uFillTx/>
                <a:latin typeface="Comic Sans MS" panose="030F0702030302020204" pitchFamily="66" charset="0"/>
                <a:ea typeface="+mn-ea"/>
                <a:cs typeface="Arial"/>
              </a:rPr>
              <a:t>maths’.</a:t>
            </a:r>
            <a:endParaRPr kumimoji="0" sz="26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endParaRPr>
          </a:p>
          <a:p>
            <a:pPr marL="103505" marR="309880" lvl="0" indent="-100330" algn="l" defTabSz="457200" rtl="0" eaLnBrk="1" fontAlgn="auto" latinLnBrk="0" hangingPunct="1">
              <a:lnSpc>
                <a:spcPts val="2810"/>
              </a:lnSpc>
              <a:spcBef>
                <a:spcPts val="1445"/>
              </a:spcBef>
              <a:spcAft>
                <a:spcPts val="0"/>
              </a:spcAft>
              <a:buClr>
                <a:srgbClr val="1CACE3"/>
              </a:buClr>
              <a:buSzPct val="96153"/>
              <a:buFontTx/>
              <a:buChar char="•"/>
              <a:tabLst>
                <a:tab pos="103505" algn="l"/>
                <a:tab pos="127000" algn="l"/>
              </a:tabLst>
              <a:defRPr/>
            </a:pPr>
            <a:r>
              <a:rPr kumimoji="0" sz="26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600" b="1"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All</a:t>
            </a:r>
            <a:r>
              <a:rPr kumimoji="0" sz="2600" b="1" i="0" u="none" strike="noStrike" kern="1200" cap="none" spc="-175" normalizeH="0" baseline="0" noProof="0" dirty="0">
                <a:ln>
                  <a:noFill/>
                </a:ln>
                <a:solidFill>
                  <a:prstClr val="black"/>
                </a:solidFill>
                <a:effectLst/>
                <a:uLnTx/>
                <a:uFillTx/>
                <a:latin typeface="Comic Sans MS" panose="030F0702030302020204" pitchFamily="66" charset="0"/>
                <a:ea typeface="+mn-ea"/>
                <a:cs typeface="Arial"/>
              </a:rPr>
              <a:t> </a:t>
            </a:r>
            <a:r>
              <a:rPr kumimoji="0" sz="2600" b="1" i="0" u="none" strike="noStrike" kern="1200" cap="none" spc="-140" normalizeH="0" baseline="0" noProof="0" dirty="0">
                <a:ln>
                  <a:noFill/>
                </a:ln>
                <a:solidFill>
                  <a:prstClr val="black"/>
                </a:solidFill>
                <a:effectLst/>
                <a:uLnTx/>
                <a:uFillTx/>
                <a:latin typeface="Comic Sans MS" panose="030F0702030302020204" pitchFamily="66" charset="0"/>
                <a:ea typeface="+mn-ea"/>
                <a:cs typeface="Arial"/>
              </a:rPr>
              <a:t>pupils</a:t>
            </a:r>
            <a:r>
              <a:rPr kumimoji="0" sz="2600" b="1"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 </a:t>
            </a:r>
            <a:r>
              <a:rPr kumimoji="0" sz="2600" b="1"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are</a:t>
            </a:r>
            <a:r>
              <a:rPr kumimoji="0" sz="2600" b="1" i="0" u="none" strike="noStrike" kern="1200" cap="none" spc="-160" normalizeH="0" baseline="0" noProof="0" dirty="0">
                <a:ln>
                  <a:noFill/>
                </a:ln>
                <a:solidFill>
                  <a:prstClr val="black"/>
                </a:solidFill>
                <a:effectLst/>
                <a:uLnTx/>
                <a:uFillTx/>
                <a:latin typeface="Comic Sans MS" panose="030F0702030302020204" pitchFamily="66" charset="0"/>
                <a:ea typeface="+mn-ea"/>
                <a:cs typeface="Arial"/>
              </a:rPr>
              <a:t> </a:t>
            </a:r>
            <a:r>
              <a:rPr kumimoji="0" sz="2600" b="1" i="0" u="none" strike="noStrike" kern="1200" cap="none" spc="-165" normalizeH="0" baseline="0" noProof="0" dirty="0">
                <a:ln>
                  <a:noFill/>
                </a:ln>
                <a:solidFill>
                  <a:prstClr val="black"/>
                </a:solidFill>
                <a:effectLst/>
                <a:uLnTx/>
                <a:uFillTx/>
                <a:latin typeface="Comic Sans MS" panose="030F0702030302020204" pitchFamily="66" charset="0"/>
                <a:ea typeface="+mn-ea"/>
                <a:cs typeface="Arial"/>
              </a:rPr>
              <a:t>encouraged</a:t>
            </a:r>
            <a:r>
              <a:rPr kumimoji="0" sz="2600" b="1" i="0"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 </a:t>
            </a:r>
            <a:r>
              <a:rPr kumimoji="0" sz="26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by</a:t>
            </a:r>
            <a:r>
              <a:rPr kumimoji="0" sz="2600" b="1" i="0" u="none" strike="noStrike" kern="1200" cap="none" spc="-120" normalizeH="0" baseline="0" noProof="0" dirty="0">
                <a:ln>
                  <a:noFill/>
                </a:ln>
                <a:solidFill>
                  <a:prstClr val="black"/>
                </a:solidFill>
                <a:effectLst/>
                <a:uLnTx/>
                <a:uFillTx/>
                <a:latin typeface="Comic Sans MS" panose="030F0702030302020204" pitchFamily="66" charset="0"/>
                <a:ea typeface="+mn-ea"/>
                <a:cs typeface="Arial"/>
              </a:rPr>
              <a:t> </a:t>
            </a:r>
            <a:r>
              <a:rPr kumimoji="0" sz="2600" b="1" i="0" u="none" strike="noStrike" kern="1200" cap="none" spc="-175" normalizeH="0" baseline="0" noProof="0" dirty="0">
                <a:ln>
                  <a:noFill/>
                </a:ln>
                <a:solidFill>
                  <a:prstClr val="black"/>
                </a:solidFill>
                <a:effectLst/>
                <a:uLnTx/>
                <a:uFillTx/>
                <a:latin typeface="Comic Sans MS" panose="030F0702030302020204" pitchFamily="66" charset="0"/>
                <a:ea typeface="+mn-ea"/>
                <a:cs typeface="Arial"/>
              </a:rPr>
              <a:t>the</a:t>
            </a:r>
            <a:r>
              <a:rPr kumimoji="0" sz="2600" b="1"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 </a:t>
            </a:r>
            <a:r>
              <a:rPr kumimoji="0" sz="26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belief</a:t>
            </a:r>
            <a:r>
              <a:rPr kumimoji="0" sz="2600" b="1" i="0"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 </a:t>
            </a:r>
            <a:r>
              <a:rPr kumimoji="0" sz="2600" b="1"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that </a:t>
            </a:r>
            <a:r>
              <a:rPr kumimoji="0" sz="26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by</a:t>
            </a:r>
            <a:r>
              <a:rPr kumimoji="0" sz="2600" b="1" i="0" u="none" strike="noStrike" kern="1200" cap="none" spc="-120" normalizeH="0" baseline="0" noProof="0" dirty="0">
                <a:ln>
                  <a:noFill/>
                </a:ln>
                <a:solidFill>
                  <a:prstClr val="black"/>
                </a:solidFill>
                <a:effectLst/>
                <a:uLnTx/>
                <a:uFillTx/>
                <a:latin typeface="Comic Sans MS" panose="030F0702030302020204" pitchFamily="66" charset="0"/>
                <a:ea typeface="+mn-ea"/>
                <a:cs typeface="Arial"/>
              </a:rPr>
              <a:t> working</a:t>
            </a:r>
            <a:r>
              <a:rPr kumimoji="0" sz="2600" b="1" i="0" u="none" strike="noStrike" kern="1200" cap="none" spc="-60" normalizeH="0" baseline="0" noProof="0" dirty="0">
                <a:ln>
                  <a:noFill/>
                </a:ln>
                <a:solidFill>
                  <a:prstClr val="black"/>
                </a:solidFill>
                <a:effectLst/>
                <a:uLnTx/>
                <a:uFillTx/>
                <a:latin typeface="Comic Sans MS" panose="030F0702030302020204" pitchFamily="66" charset="0"/>
                <a:ea typeface="+mn-ea"/>
                <a:cs typeface="Arial"/>
              </a:rPr>
              <a:t> </a:t>
            </a:r>
            <a:r>
              <a:rPr kumimoji="0" sz="2600" b="1" i="0" u="none" strike="noStrike" kern="1200" cap="none" spc="-70" normalizeH="0" baseline="0" noProof="0" dirty="0">
                <a:ln>
                  <a:noFill/>
                </a:ln>
                <a:solidFill>
                  <a:prstClr val="black"/>
                </a:solidFill>
                <a:effectLst/>
                <a:uLnTx/>
                <a:uFillTx/>
                <a:latin typeface="Comic Sans MS" panose="030F0702030302020204" pitchFamily="66" charset="0"/>
                <a:ea typeface="+mn-ea"/>
                <a:cs typeface="Arial"/>
              </a:rPr>
              <a:t>hard</a:t>
            </a:r>
            <a:r>
              <a:rPr kumimoji="0" sz="2600" b="1" i="0"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 </a:t>
            </a:r>
            <a:r>
              <a:rPr kumimoji="0" sz="26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at</a:t>
            </a:r>
            <a:r>
              <a:rPr kumimoji="0" sz="2600" b="1"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 </a:t>
            </a:r>
            <a:r>
              <a:rPr kumimoji="0" sz="2600" b="1" i="0" u="none" strike="noStrike" kern="1200" cap="none" spc="-250" normalizeH="0" baseline="0" noProof="0" dirty="0">
                <a:ln>
                  <a:noFill/>
                </a:ln>
                <a:solidFill>
                  <a:prstClr val="black"/>
                </a:solidFill>
                <a:effectLst/>
                <a:uLnTx/>
                <a:uFillTx/>
                <a:latin typeface="Comic Sans MS" panose="030F0702030302020204" pitchFamily="66" charset="0"/>
                <a:ea typeface="+mn-ea"/>
                <a:cs typeface="Arial"/>
              </a:rPr>
              <a:t>maths</a:t>
            </a:r>
            <a:r>
              <a:rPr kumimoji="0" sz="2600" b="1" i="0"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 </a:t>
            </a:r>
            <a:r>
              <a:rPr kumimoji="0" sz="2600" b="1" i="0" u="none" strike="noStrike" kern="1200" cap="none" spc="-155" normalizeH="0" baseline="0" noProof="0" dirty="0">
                <a:ln>
                  <a:noFill/>
                </a:ln>
                <a:solidFill>
                  <a:prstClr val="black"/>
                </a:solidFill>
                <a:effectLst/>
                <a:uLnTx/>
                <a:uFillTx/>
                <a:latin typeface="Comic Sans MS" panose="030F0702030302020204" pitchFamily="66" charset="0"/>
                <a:ea typeface="+mn-ea"/>
                <a:cs typeface="Arial"/>
              </a:rPr>
              <a:t>they</a:t>
            </a:r>
            <a:r>
              <a:rPr kumimoji="0" sz="2600" b="1"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600" b="1" i="0" u="none" strike="noStrike" kern="1200" cap="none" spc="-215" normalizeH="0" baseline="0" noProof="0" dirty="0">
                <a:ln>
                  <a:noFill/>
                </a:ln>
                <a:solidFill>
                  <a:prstClr val="black"/>
                </a:solidFill>
                <a:effectLst/>
                <a:uLnTx/>
                <a:uFillTx/>
                <a:latin typeface="Comic Sans MS" panose="030F0702030302020204" pitchFamily="66" charset="0"/>
                <a:ea typeface="+mn-ea"/>
                <a:cs typeface="Arial"/>
              </a:rPr>
              <a:t>can</a:t>
            </a:r>
            <a:r>
              <a:rPr kumimoji="0" sz="2600" b="1"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600" b="1" i="0" u="none" strike="noStrike" kern="1200" cap="none" spc="-160" normalizeH="0" baseline="0" noProof="0" dirty="0">
                <a:ln>
                  <a:noFill/>
                </a:ln>
                <a:solidFill>
                  <a:prstClr val="black"/>
                </a:solidFill>
                <a:effectLst/>
                <a:uLnTx/>
                <a:uFillTx/>
                <a:latin typeface="Comic Sans MS" panose="030F0702030302020204" pitchFamily="66" charset="0"/>
                <a:ea typeface="+mn-ea"/>
                <a:cs typeface="Arial"/>
              </a:rPr>
              <a:t>succeed.</a:t>
            </a:r>
            <a:endParaRPr kumimoji="0" sz="26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endParaRPr>
          </a:p>
          <a:p>
            <a:pPr marL="103505" marR="5080" lvl="0" indent="-99695" algn="l" defTabSz="457200" rtl="0" eaLnBrk="1" fontAlgn="auto" latinLnBrk="0" hangingPunct="1">
              <a:lnSpc>
                <a:spcPct val="90000"/>
              </a:lnSpc>
              <a:spcBef>
                <a:spcPts val="1365"/>
              </a:spcBef>
              <a:spcAft>
                <a:spcPts val="0"/>
              </a:spcAft>
              <a:buClr>
                <a:srgbClr val="1CACE3"/>
              </a:buClr>
              <a:buSzPct val="96153"/>
              <a:buFontTx/>
              <a:buChar char="•"/>
              <a:tabLst>
                <a:tab pos="103505" algn="l"/>
                <a:tab pos="127635" algn="l"/>
              </a:tabLst>
              <a:defRPr/>
            </a:pPr>
            <a:r>
              <a:rPr kumimoji="0" sz="2600" b="0" i="0" u="none" strike="noStrike" kern="1200" cap="none" spc="-215" normalizeH="0" baseline="0" noProof="0" dirty="0">
                <a:ln>
                  <a:noFill/>
                </a:ln>
                <a:solidFill>
                  <a:prstClr val="black"/>
                </a:solidFill>
                <a:effectLst/>
                <a:uLnTx/>
                <a:uFillTx/>
                <a:latin typeface="Comic Sans MS" panose="030F0702030302020204" pitchFamily="66" charset="0"/>
                <a:ea typeface="+mn-ea"/>
                <a:cs typeface="Arial"/>
              </a:rPr>
              <a:t>	Pupils</a:t>
            </a:r>
            <a:r>
              <a:rPr kumimoji="0" sz="2600" b="0"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are</a:t>
            </a:r>
            <a:r>
              <a:rPr kumimoji="0" sz="2600" b="0"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114" normalizeH="0" baseline="0" noProof="0" dirty="0">
                <a:ln>
                  <a:noFill/>
                </a:ln>
                <a:solidFill>
                  <a:prstClr val="black"/>
                </a:solidFill>
                <a:effectLst/>
                <a:uLnTx/>
                <a:uFillTx/>
                <a:latin typeface="Comic Sans MS" panose="030F0702030302020204" pitchFamily="66" charset="0"/>
                <a:ea typeface="+mn-ea"/>
                <a:cs typeface="Arial"/>
              </a:rPr>
              <a:t>taught</a:t>
            </a:r>
            <a:r>
              <a:rPr kumimoji="0" sz="26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175" normalizeH="0" baseline="0" noProof="0" dirty="0">
                <a:ln>
                  <a:noFill/>
                </a:ln>
                <a:solidFill>
                  <a:prstClr val="black"/>
                </a:solidFill>
                <a:effectLst/>
                <a:uLnTx/>
                <a:uFillTx/>
                <a:latin typeface="Comic Sans MS" panose="030F0702030302020204" pitchFamily="66" charset="0"/>
                <a:ea typeface="+mn-ea"/>
                <a:cs typeface="Arial"/>
              </a:rPr>
              <a:t>through</a:t>
            </a:r>
            <a:r>
              <a:rPr kumimoji="0" sz="2600" b="0" i="0" u="none" strike="noStrike" kern="1200" cap="none" spc="-5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135" normalizeH="0" baseline="0" noProof="0" dirty="0">
                <a:ln>
                  <a:noFill/>
                </a:ln>
                <a:solidFill>
                  <a:prstClr val="black"/>
                </a:solidFill>
                <a:effectLst/>
                <a:uLnTx/>
                <a:uFillTx/>
                <a:latin typeface="Comic Sans MS" panose="030F0702030302020204" pitchFamily="66" charset="0"/>
                <a:ea typeface="+mn-ea"/>
                <a:cs typeface="Arial"/>
              </a:rPr>
              <a:t>whole-</a:t>
            </a:r>
            <a:r>
              <a:rPr kumimoji="0" sz="26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class </a:t>
            </a:r>
            <a:r>
              <a:rPr kumimoji="0" sz="2600" b="0" i="0" u="none" strike="noStrike" kern="1200" cap="none" spc="-120" normalizeH="0" baseline="0" noProof="0" dirty="0">
                <a:ln>
                  <a:noFill/>
                </a:ln>
                <a:solidFill>
                  <a:prstClr val="black"/>
                </a:solidFill>
                <a:effectLst/>
                <a:uLnTx/>
                <a:uFillTx/>
                <a:latin typeface="Comic Sans MS" panose="030F0702030302020204" pitchFamily="66" charset="0"/>
                <a:ea typeface="+mn-ea"/>
                <a:cs typeface="Arial"/>
              </a:rPr>
              <a:t>interactive</a:t>
            </a:r>
            <a:r>
              <a:rPr kumimoji="0" sz="26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145" normalizeH="0" baseline="0" noProof="0" dirty="0">
                <a:ln>
                  <a:noFill/>
                </a:ln>
                <a:solidFill>
                  <a:prstClr val="black"/>
                </a:solidFill>
                <a:effectLst/>
                <a:uLnTx/>
                <a:uFillTx/>
                <a:latin typeface="Comic Sans MS" panose="030F0702030302020204" pitchFamily="66" charset="0"/>
                <a:ea typeface="+mn-ea"/>
                <a:cs typeface="Arial"/>
              </a:rPr>
              <a:t>teaching,</a:t>
            </a:r>
            <a:r>
              <a:rPr kumimoji="0" sz="26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165" normalizeH="0" baseline="0" noProof="0" dirty="0">
                <a:ln>
                  <a:noFill/>
                </a:ln>
                <a:solidFill>
                  <a:prstClr val="black"/>
                </a:solidFill>
                <a:effectLst/>
                <a:uLnTx/>
                <a:uFillTx/>
                <a:latin typeface="Comic Sans MS" panose="030F0702030302020204" pitchFamily="66" charset="0"/>
                <a:ea typeface="+mn-ea"/>
                <a:cs typeface="Arial"/>
              </a:rPr>
              <a:t>where</a:t>
            </a:r>
            <a:r>
              <a:rPr kumimoji="0" sz="26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175" normalizeH="0" baseline="0" noProof="0" dirty="0">
                <a:ln>
                  <a:noFill/>
                </a:ln>
                <a:solidFill>
                  <a:prstClr val="black"/>
                </a:solidFill>
                <a:effectLst/>
                <a:uLnTx/>
                <a:uFillTx/>
                <a:latin typeface="Comic Sans MS" panose="030F0702030302020204" pitchFamily="66" charset="0"/>
                <a:ea typeface="+mn-ea"/>
                <a:cs typeface="Arial"/>
              </a:rPr>
              <a:t>the</a:t>
            </a:r>
            <a:r>
              <a:rPr kumimoji="0" sz="26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235" normalizeH="0" baseline="0" noProof="0" dirty="0">
                <a:ln>
                  <a:noFill/>
                </a:ln>
                <a:solidFill>
                  <a:prstClr val="black"/>
                </a:solidFill>
                <a:effectLst/>
                <a:uLnTx/>
                <a:uFillTx/>
                <a:latin typeface="Comic Sans MS" panose="030F0702030302020204" pitchFamily="66" charset="0"/>
                <a:ea typeface="+mn-ea"/>
                <a:cs typeface="Arial"/>
              </a:rPr>
              <a:t>focus</a:t>
            </a:r>
            <a:r>
              <a:rPr kumimoji="0" sz="26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225" normalizeH="0" baseline="0" noProof="0" dirty="0">
                <a:ln>
                  <a:noFill/>
                </a:ln>
                <a:solidFill>
                  <a:prstClr val="black"/>
                </a:solidFill>
                <a:effectLst/>
                <a:uLnTx/>
                <a:uFillTx/>
                <a:latin typeface="Comic Sans MS" panose="030F0702030302020204" pitchFamily="66" charset="0"/>
                <a:ea typeface="+mn-ea"/>
                <a:cs typeface="Arial"/>
              </a:rPr>
              <a:t>is</a:t>
            </a:r>
            <a:r>
              <a:rPr kumimoji="0" sz="26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240" normalizeH="0" baseline="0" noProof="0" dirty="0">
                <a:ln>
                  <a:noFill/>
                </a:ln>
                <a:solidFill>
                  <a:prstClr val="black"/>
                </a:solidFill>
                <a:effectLst/>
                <a:uLnTx/>
                <a:uFillTx/>
                <a:latin typeface="Comic Sans MS" panose="030F0702030302020204" pitchFamily="66" charset="0"/>
                <a:ea typeface="+mn-ea"/>
                <a:cs typeface="Arial"/>
              </a:rPr>
              <a:t>on</a:t>
            </a:r>
            <a:r>
              <a:rPr kumimoji="0" sz="2600" b="0"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 </a:t>
            </a:r>
            <a:r>
              <a:rPr kumimoji="0" sz="2600" b="1"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all </a:t>
            </a:r>
            <a:r>
              <a:rPr kumimoji="0" sz="2600" b="0" i="0" u="none" strike="noStrike" kern="1200" cap="none" spc="-135" normalizeH="0" baseline="0" noProof="0" dirty="0">
                <a:ln>
                  <a:noFill/>
                </a:ln>
                <a:solidFill>
                  <a:prstClr val="black"/>
                </a:solidFill>
                <a:effectLst/>
                <a:uLnTx/>
                <a:uFillTx/>
                <a:latin typeface="Comic Sans MS" panose="030F0702030302020204" pitchFamily="66" charset="0"/>
                <a:ea typeface="+mn-ea"/>
                <a:cs typeface="Arial"/>
              </a:rPr>
              <a:t>pupils</a:t>
            </a:r>
            <a:r>
              <a:rPr kumimoji="0" sz="26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120" normalizeH="0" baseline="0" noProof="0" dirty="0">
                <a:ln>
                  <a:noFill/>
                </a:ln>
                <a:solidFill>
                  <a:prstClr val="black"/>
                </a:solidFill>
                <a:effectLst/>
                <a:uLnTx/>
                <a:uFillTx/>
                <a:latin typeface="Comic Sans MS" panose="030F0702030302020204" pitchFamily="66" charset="0"/>
                <a:ea typeface="+mn-ea"/>
                <a:cs typeface="Arial"/>
              </a:rPr>
              <a:t>working</a:t>
            </a:r>
            <a:r>
              <a:rPr kumimoji="0" sz="26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114" normalizeH="0" baseline="0" noProof="0" dirty="0">
                <a:ln>
                  <a:noFill/>
                </a:ln>
                <a:solidFill>
                  <a:prstClr val="black"/>
                </a:solidFill>
                <a:effectLst/>
                <a:uLnTx/>
                <a:uFillTx/>
                <a:latin typeface="Comic Sans MS" panose="030F0702030302020204" pitchFamily="66" charset="0"/>
                <a:ea typeface="+mn-ea"/>
                <a:cs typeface="Arial"/>
              </a:rPr>
              <a:t>together</a:t>
            </a:r>
            <a:r>
              <a:rPr kumimoji="0" sz="26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240" normalizeH="0" baseline="0" noProof="0" dirty="0">
                <a:ln>
                  <a:noFill/>
                </a:ln>
                <a:solidFill>
                  <a:prstClr val="black"/>
                </a:solidFill>
                <a:effectLst/>
                <a:uLnTx/>
                <a:uFillTx/>
                <a:latin typeface="Comic Sans MS" panose="030F0702030302020204" pitchFamily="66" charset="0"/>
                <a:ea typeface="+mn-ea"/>
                <a:cs typeface="Arial"/>
              </a:rPr>
              <a:t>on</a:t>
            </a:r>
            <a:r>
              <a:rPr kumimoji="0" sz="26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175" normalizeH="0" baseline="0" noProof="0" dirty="0">
                <a:ln>
                  <a:noFill/>
                </a:ln>
                <a:solidFill>
                  <a:prstClr val="black"/>
                </a:solidFill>
                <a:effectLst/>
                <a:uLnTx/>
                <a:uFillTx/>
                <a:latin typeface="Comic Sans MS" panose="030F0702030302020204" pitchFamily="66" charset="0"/>
                <a:ea typeface="+mn-ea"/>
                <a:cs typeface="Arial"/>
              </a:rPr>
              <a:t>the</a:t>
            </a:r>
            <a:r>
              <a:rPr kumimoji="0" sz="26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275" normalizeH="0" baseline="0" noProof="0" dirty="0">
                <a:ln>
                  <a:noFill/>
                </a:ln>
                <a:solidFill>
                  <a:prstClr val="black"/>
                </a:solidFill>
                <a:effectLst/>
                <a:uLnTx/>
                <a:uFillTx/>
                <a:latin typeface="Comic Sans MS" panose="030F0702030302020204" pitchFamily="66" charset="0"/>
                <a:ea typeface="+mn-ea"/>
                <a:cs typeface="Arial"/>
              </a:rPr>
              <a:t>same</a:t>
            </a:r>
            <a:r>
              <a:rPr kumimoji="0" sz="26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265" normalizeH="0" baseline="0" noProof="0" dirty="0">
                <a:ln>
                  <a:noFill/>
                </a:ln>
                <a:solidFill>
                  <a:prstClr val="black"/>
                </a:solidFill>
                <a:effectLst/>
                <a:uLnTx/>
                <a:uFillTx/>
                <a:latin typeface="Comic Sans MS" panose="030F0702030302020204" pitchFamily="66" charset="0"/>
                <a:ea typeface="+mn-ea"/>
                <a:cs typeface="Arial"/>
              </a:rPr>
              <a:t>lesson </a:t>
            </a:r>
            <a:r>
              <a:rPr kumimoji="0" sz="2600" b="0" i="0" u="none" strike="noStrike" kern="1200" cap="none" spc="-190" normalizeH="0" baseline="0" noProof="0" dirty="0">
                <a:ln>
                  <a:noFill/>
                </a:ln>
                <a:solidFill>
                  <a:prstClr val="black"/>
                </a:solidFill>
                <a:effectLst/>
                <a:uLnTx/>
                <a:uFillTx/>
                <a:latin typeface="Comic Sans MS" panose="030F0702030302020204" pitchFamily="66" charset="0"/>
                <a:ea typeface="+mn-ea"/>
                <a:cs typeface="Arial"/>
              </a:rPr>
              <a:t>content</a:t>
            </a:r>
            <a:r>
              <a:rPr kumimoji="0" sz="26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at</a:t>
            </a:r>
            <a:r>
              <a:rPr kumimoji="0" sz="26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175" normalizeH="0" baseline="0" noProof="0" dirty="0">
                <a:ln>
                  <a:noFill/>
                </a:ln>
                <a:solidFill>
                  <a:prstClr val="black"/>
                </a:solidFill>
                <a:effectLst/>
                <a:uLnTx/>
                <a:uFillTx/>
                <a:latin typeface="Comic Sans MS" panose="030F0702030302020204" pitchFamily="66" charset="0"/>
                <a:ea typeface="+mn-ea"/>
                <a:cs typeface="Arial"/>
              </a:rPr>
              <a:t>the</a:t>
            </a:r>
            <a:r>
              <a:rPr kumimoji="0" sz="26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275" normalizeH="0" baseline="0" noProof="0" dirty="0">
                <a:ln>
                  <a:noFill/>
                </a:ln>
                <a:solidFill>
                  <a:prstClr val="black"/>
                </a:solidFill>
                <a:effectLst/>
                <a:uLnTx/>
                <a:uFillTx/>
                <a:latin typeface="Comic Sans MS" panose="030F0702030302020204" pitchFamily="66" charset="0"/>
                <a:ea typeface="+mn-ea"/>
                <a:cs typeface="Arial"/>
              </a:rPr>
              <a:t>same</a:t>
            </a:r>
            <a:r>
              <a:rPr kumimoji="0" sz="26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160" normalizeH="0" baseline="0" noProof="0" dirty="0">
                <a:ln>
                  <a:noFill/>
                </a:ln>
                <a:solidFill>
                  <a:prstClr val="black"/>
                </a:solidFill>
                <a:effectLst/>
                <a:uLnTx/>
                <a:uFillTx/>
                <a:latin typeface="Comic Sans MS" panose="030F0702030302020204" pitchFamily="66" charset="0"/>
                <a:ea typeface="+mn-ea"/>
                <a:cs typeface="Arial"/>
              </a:rPr>
              <a:t>time.</a:t>
            </a:r>
            <a:r>
              <a:rPr kumimoji="0" sz="26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310" normalizeH="0" baseline="0" noProof="0" dirty="0">
                <a:ln>
                  <a:noFill/>
                </a:ln>
                <a:solidFill>
                  <a:prstClr val="black"/>
                </a:solidFill>
                <a:effectLst/>
                <a:uLnTx/>
                <a:uFillTx/>
                <a:latin typeface="Comic Sans MS" panose="030F0702030302020204" pitchFamily="66" charset="0"/>
                <a:ea typeface="+mn-ea"/>
                <a:cs typeface="Arial"/>
              </a:rPr>
              <a:t>This</a:t>
            </a:r>
            <a:r>
              <a:rPr kumimoji="0" sz="26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265" normalizeH="0" baseline="0" noProof="0" dirty="0">
                <a:ln>
                  <a:noFill/>
                </a:ln>
                <a:solidFill>
                  <a:prstClr val="black"/>
                </a:solidFill>
                <a:effectLst/>
                <a:uLnTx/>
                <a:uFillTx/>
                <a:latin typeface="Comic Sans MS" panose="030F0702030302020204" pitchFamily="66" charset="0"/>
                <a:ea typeface="+mn-ea"/>
                <a:cs typeface="Arial"/>
              </a:rPr>
              <a:t>ensures</a:t>
            </a:r>
            <a:r>
              <a:rPr kumimoji="0" sz="26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85" normalizeH="0" baseline="0" noProof="0" dirty="0">
                <a:ln>
                  <a:noFill/>
                </a:ln>
                <a:solidFill>
                  <a:prstClr val="black"/>
                </a:solidFill>
                <a:effectLst/>
                <a:uLnTx/>
                <a:uFillTx/>
                <a:latin typeface="Comic Sans MS" panose="030F0702030302020204" pitchFamily="66" charset="0"/>
                <a:ea typeface="+mn-ea"/>
                <a:cs typeface="Arial"/>
              </a:rPr>
              <a:t>that</a:t>
            </a:r>
            <a:r>
              <a:rPr kumimoji="0" sz="26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all </a:t>
            </a:r>
            <a:r>
              <a:rPr kumimoji="0" sz="2600" b="0" i="0" u="none" strike="noStrike" kern="1200" cap="none" spc="-215" normalizeH="0" baseline="0" noProof="0" dirty="0">
                <a:ln>
                  <a:noFill/>
                </a:ln>
                <a:solidFill>
                  <a:prstClr val="black"/>
                </a:solidFill>
                <a:effectLst/>
                <a:uLnTx/>
                <a:uFillTx/>
                <a:latin typeface="Comic Sans MS" panose="030F0702030302020204" pitchFamily="66" charset="0"/>
                <a:ea typeface="+mn-ea"/>
                <a:cs typeface="Arial"/>
              </a:rPr>
              <a:t>can</a:t>
            </a:r>
            <a:r>
              <a:rPr kumimoji="0" sz="26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180" normalizeH="0" baseline="0" noProof="0" dirty="0">
                <a:ln>
                  <a:noFill/>
                </a:ln>
                <a:solidFill>
                  <a:prstClr val="black"/>
                </a:solidFill>
                <a:effectLst/>
                <a:uLnTx/>
                <a:uFillTx/>
                <a:latin typeface="Comic Sans MS" panose="030F0702030302020204" pitchFamily="66" charset="0"/>
                <a:ea typeface="+mn-ea"/>
                <a:cs typeface="Arial"/>
              </a:rPr>
              <a:t>master</a:t>
            </a:r>
            <a:r>
              <a:rPr kumimoji="0" sz="26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225" normalizeH="0" baseline="0" noProof="0" dirty="0">
                <a:ln>
                  <a:noFill/>
                </a:ln>
                <a:solidFill>
                  <a:prstClr val="black"/>
                </a:solidFill>
                <a:effectLst/>
                <a:uLnTx/>
                <a:uFillTx/>
                <a:latin typeface="Comic Sans MS" panose="030F0702030302020204" pitchFamily="66" charset="0"/>
                <a:ea typeface="+mn-ea"/>
                <a:cs typeface="Arial"/>
              </a:rPr>
              <a:t>concepts</a:t>
            </a:r>
            <a:r>
              <a:rPr kumimoji="0" sz="26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before</a:t>
            </a:r>
            <a:r>
              <a:rPr kumimoji="0" sz="2600" b="0" i="0" u="none" strike="noStrike" kern="1200" cap="none" spc="-9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195" normalizeH="0" baseline="0" noProof="0" dirty="0">
                <a:ln>
                  <a:noFill/>
                </a:ln>
                <a:solidFill>
                  <a:prstClr val="black"/>
                </a:solidFill>
                <a:effectLst/>
                <a:uLnTx/>
                <a:uFillTx/>
                <a:latin typeface="Comic Sans MS" panose="030F0702030302020204" pitchFamily="66" charset="0"/>
                <a:ea typeface="+mn-ea"/>
                <a:cs typeface="Arial"/>
              </a:rPr>
              <a:t>moving</a:t>
            </a:r>
            <a:r>
              <a:rPr kumimoji="0" sz="2600" b="0"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to</a:t>
            </a:r>
            <a:r>
              <a:rPr kumimoji="0" sz="2600" b="0"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170" normalizeH="0" baseline="0" noProof="0" dirty="0">
                <a:ln>
                  <a:noFill/>
                </a:ln>
                <a:solidFill>
                  <a:prstClr val="black"/>
                </a:solidFill>
                <a:effectLst/>
                <a:uLnTx/>
                <a:uFillTx/>
                <a:latin typeface="Comic Sans MS" panose="030F0702030302020204" pitchFamily="66" charset="0"/>
                <a:ea typeface="+mn-ea"/>
                <a:cs typeface="Arial"/>
              </a:rPr>
              <a:t>the</a:t>
            </a:r>
            <a:r>
              <a:rPr kumimoji="0" sz="26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85" normalizeH="0" baseline="0" noProof="0" dirty="0">
                <a:ln>
                  <a:noFill/>
                </a:ln>
                <a:solidFill>
                  <a:prstClr val="black"/>
                </a:solidFill>
                <a:effectLst/>
                <a:uLnTx/>
                <a:uFillTx/>
                <a:latin typeface="Comic Sans MS" panose="030F0702030302020204" pitchFamily="66" charset="0"/>
                <a:ea typeface="+mn-ea"/>
                <a:cs typeface="Arial"/>
              </a:rPr>
              <a:t>next </a:t>
            </a:r>
            <a:r>
              <a:rPr kumimoji="0" sz="26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part</a:t>
            </a:r>
            <a:r>
              <a:rPr kumimoji="0" sz="26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of</a:t>
            </a:r>
            <a:r>
              <a:rPr kumimoji="0" sz="2600" b="0" i="0" u="none" strike="noStrike" kern="1200" cap="none" spc="90"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170" normalizeH="0" baseline="0" noProof="0" dirty="0">
                <a:ln>
                  <a:noFill/>
                </a:ln>
                <a:solidFill>
                  <a:prstClr val="black"/>
                </a:solidFill>
                <a:effectLst/>
                <a:uLnTx/>
                <a:uFillTx/>
                <a:latin typeface="Comic Sans MS" panose="030F0702030302020204" pitchFamily="66" charset="0"/>
                <a:ea typeface="+mn-ea"/>
                <a:cs typeface="Arial"/>
              </a:rPr>
              <a:t>the</a:t>
            </a:r>
            <a:r>
              <a:rPr kumimoji="0" sz="26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215" normalizeH="0" baseline="0" noProof="0" dirty="0">
                <a:ln>
                  <a:noFill/>
                </a:ln>
                <a:solidFill>
                  <a:prstClr val="black"/>
                </a:solidFill>
                <a:effectLst/>
                <a:uLnTx/>
                <a:uFillTx/>
                <a:latin typeface="Comic Sans MS" panose="030F0702030302020204" pitchFamily="66" charset="0"/>
                <a:ea typeface="+mn-ea"/>
                <a:cs typeface="Arial"/>
              </a:rPr>
              <a:t>curriculum</a:t>
            </a:r>
            <a:r>
              <a:rPr kumimoji="0" sz="26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245" normalizeH="0" baseline="0" noProof="0" dirty="0">
                <a:ln>
                  <a:noFill/>
                </a:ln>
                <a:solidFill>
                  <a:prstClr val="black"/>
                </a:solidFill>
                <a:effectLst/>
                <a:uLnTx/>
                <a:uFillTx/>
                <a:latin typeface="Comic Sans MS" panose="030F0702030302020204" pitchFamily="66" charset="0"/>
                <a:ea typeface="+mn-ea"/>
                <a:cs typeface="Arial"/>
              </a:rPr>
              <a:t>sequence,</a:t>
            </a:r>
            <a:r>
              <a:rPr kumimoji="0" sz="26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90" normalizeH="0" baseline="0" noProof="0" dirty="0">
                <a:ln>
                  <a:noFill/>
                </a:ln>
                <a:solidFill>
                  <a:prstClr val="black"/>
                </a:solidFill>
                <a:effectLst/>
                <a:uLnTx/>
                <a:uFillTx/>
                <a:latin typeface="Comic Sans MS" panose="030F0702030302020204" pitchFamily="66" charset="0"/>
                <a:ea typeface="+mn-ea"/>
                <a:cs typeface="Arial"/>
              </a:rPr>
              <a:t>allowing</a:t>
            </a:r>
            <a:r>
              <a:rPr kumimoji="0" sz="26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no </a:t>
            </a:r>
            <a:r>
              <a:rPr kumimoji="0" sz="2600" b="0" i="0" u="none" strike="noStrike" kern="1200" cap="none" spc="-55" normalizeH="0" baseline="0" noProof="0" dirty="0">
                <a:ln>
                  <a:noFill/>
                </a:ln>
                <a:solidFill>
                  <a:prstClr val="black"/>
                </a:solidFill>
                <a:effectLst/>
                <a:uLnTx/>
                <a:uFillTx/>
                <a:latin typeface="Comic Sans MS" panose="030F0702030302020204" pitchFamily="66" charset="0"/>
                <a:ea typeface="+mn-ea"/>
                <a:cs typeface="Arial"/>
              </a:rPr>
              <a:t>pupil</a:t>
            </a:r>
            <a:r>
              <a:rPr kumimoji="0" sz="2600" b="0" i="0" u="none" strike="noStrike" kern="1200" cap="none" spc="-10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to</a:t>
            </a:r>
            <a:r>
              <a:rPr kumimoji="0" sz="2600" b="0" i="0" u="none" strike="noStrike" kern="1200" cap="none" spc="-12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be</a:t>
            </a:r>
            <a:r>
              <a:rPr kumimoji="0" sz="2600" b="0" i="0" u="none" strike="noStrike" kern="1200" cap="none" spc="-120"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left</a:t>
            </a:r>
            <a:r>
              <a:rPr kumimoji="0" sz="2600" b="0" i="0" u="none" strike="noStrike" kern="1200" cap="none" spc="-12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behind.</a:t>
            </a:r>
            <a:endParaRPr kumimoji="0" sz="26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endParaRPr>
          </a:p>
        </p:txBody>
      </p:sp>
      <p:sp>
        <p:nvSpPr>
          <p:cNvPr id="2" name="object 2"/>
          <p:cNvSpPr txBox="1">
            <a:spLocks noGrp="1"/>
          </p:cNvSpPr>
          <p:nvPr>
            <p:ph type="title"/>
          </p:nvPr>
        </p:nvSpPr>
        <p:spPr>
          <a:xfrm>
            <a:off x="1103172" y="533613"/>
            <a:ext cx="9641028" cy="1400383"/>
          </a:xfrm>
          <a:prstGeom prst="rect">
            <a:avLst/>
          </a:prstGeom>
        </p:spPr>
        <p:txBody>
          <a:bodyPr vert="horz" wrap="square" lIns="0" tIns="160655" rIns="0" bIns="0" rtlCol="0">
            <a:spAutoFit/>
          </a:bodyPr>
          <a:lstStyle/>
          <a:p>
            <a:pPr marL="12700" marR="5080">
              <a:lnSpc>
                <a:spcPts val="4800"/>
              </a:lnSpc>
              <a:spcBef>
                <a:spcPts val="1265"/>
              </a:spcBef>
            </a:pPr>
            <a:r>
              <a:rPr sz="5000" u="sng" dirty="0">
                <a:solidFill>
                  <a:srgbClr val="0D0D0D"/>
                </a:solidFill>
                <a:uFill>
                  <a:solidFill>
                    <a:srgbClr val="0D0D0D"/>
                  </a:solidFill>
                </a:uFill>
                <a:latin typeface="Comic Sans MS" panose="030F0702030302020204" pitchFamily="66" charset="0"/>
                <a:cs typeface="Calibri"/>
              </a:rPr>
              <a:t>THE ESSENCE OF MATHS</a:t>
            </a:r>
            <a:r>
              <a:rPr sz="5000" u="none" dirty="0">
                <a:solidFill>
                  <a:srgbClr val="0D0D0D"/>
                </a:solidFill>
                <a:latin typeface="Comic Sans MS" panose="030F0702030302020204" pitchFamily="66" charset="0"/>
                <a:cs typeface="Calibri"/>
              </a:rPr>
              <a:t> </a:t>
            </a:r>
            <a:r>
              <a:rPr sz="5000" u="sng" dirty="0">
                <a:solidFill>
                  <a:srgbClr val="0D0D0D"/>
                </a:solidFill>
                <a:uFill>
                  <a:solidFill>
                    <a:srgbClr val="0D0D0D"/>
                  </a:solidFill>
                </a:uFill>
                <a:latin typeface="Comic Sans MS" panose="030F0702030302020204" pitchFamily="66" charset="0"/>
                <a:cs typeface="Calibri"/>
              </a:rPr>
              <a:t>TEACHING FOR MASTERY</a:t>
            </a:r>
            <a:endParaRPr sz="5000" dirty="0">
              <a:latin typeface="Comic Sans MS" panose="030F0702030302020204" pitchFamily="66" charset="0"/>
              <a:cs typeface="Calibri"/>
            </a:endParaRPr>
          </a:p>
        </p:txBody>
      </p:sp>
    </p:spTree>
    <p:extLst>
      <p:ext uri="{BB962C8B-B14F-4D97-AF65-F5344CB8AC3E}">
        <p14:creationId xmlns:p14="http://schemas.microsoft.com/office/powerpoint/2010/main" val="6573461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Unitising</a:t>
            </a:r>
          </a:p>
        </p:txBody>
      </p:sp>
      <p:sp>
        <p:nvSpPr>
          <p:cNvPr id="3" name="Content Placeholder 2"/>
          <p:cNvSpPr>
            <a:spLocks noGrp="1"/>
          </p:cNvSpPr>
          <p:nvPr>
            <p:ph idx="1"/>
          </p:nvPr>
        </p:nvSpPr>
        <p:spPr/>
        <p:txBody>
          <a:bodyPr/>
          <a:lstStyle/>
          <a:p>
            <a:pPr marL="0" indent="0">
              <a:buNone/>
            </a:pPr>
            <a:r>
              <a:rPr lang="en-GB" dirty="0"/>
              <a:t>Represent this situation using some of the resources on your table:</a:t>
            </a:r>
          </a:p>
          <a:p>
            <a:pPr marL="0" indent="0">
              <a:buNone/>
            </a:pPr>
            <a:r>
              <a:rPr lang="en-GB" i="1" dirty="0"/>
              <a:t>“There are 4 apples in a bag. I buy 3 bags of apples.”</a:t>
            </a:r>
            <a:endParaRPr lang="en-GB" dirty="0"/>
          </a:p>
          <a:p>
            <a:pPr marL="0" indent="0">
              <a:buNone/>
            </a:pPr>
            <a:r>
              <a:rPr lang="en-GB" dirty="0" err="1"/>
              <a:t>Fosnott</a:t>
            </a:r>
            <a:r>
              <a:rPr lang="en-GB" dirty="0"/>
              <a:t> and </a:t>
            </a:r>
            <a:r>
              <a:rPr lang="en-GB" dirty="0" err="1"/>
              <a:t>Dolk</a:t>
            </a:r>
            <a:r>
              <a:rPr lang="en-GB" dirty="0"/>
              <a:t>: </a:t>
            </a:r>
          </a:p>
          <a:p>
            <a:pPr marL="0" indent="0">
              <a:buNone/>
            </a:pPr>
            <a:r>
              <a:rPr lang="en-GB" dirty="0"/>
              <a:t>In order to reason multiplicatively, children need to be able to ‘unitise’ (treat a group as a single entity).</a:t>
            </a:r>
          </a:p>
          <a:p>
            <a:endParaRPr lang="en-GB" dirty="0"/>
          </a:p>
          <a:p>
            <a:pPr marL="0" indent="0">
              <a:buNone/>
            </a:pPr>
            <a:r>
              <a:rPr lang="en-GB" i="1" dirty="0"/>
              <a:t>There are 5 children in each team. How many children are taking part in this competition?</a:t>
            </a:r>
          </a:p>
        </p:txBody>
      </p:sp>
      <p:grpSp>
        <p:nvGrpSpPr>
          <p:cNvPr id="8" name="Group 10"/>
          <p:cNvGrpSpPr/>
          <p:nvPr/>
        </p:nvGrpSpPr>
        <p:grpSpPr>
          <a:xfrm>
            <a:off x="2517120" y="4725144"/>
            <a:ext cx="1624494" cy="1296144"/>
            <a:chOff x="571242" y="5383560"/>
            <a:chExt cx="1624494" cy="1296144"/>
          </a:xfrm>
        </p:grpSpPr>
        <p:pic>
          <p:nvPicPr>
            <p:cNvPr id="4" name="Picture 3"/>
            <p:cNvPicPr>
              <a:picLocks noChangeAspect="1"/>
            </p:cNvPicPr>
            <p:nvPr/>
          </p:nvPicPr>
          <p:blipFill>
            <a:blip r:embed="rId3" cstate="print"/>
            <a:stretch>
              <a:fillRect/>
            </a:stretch>
          </p:blipFill>
          <p:spPr>
            <a:xfrm>
              <a:off x="971600" y="5426220"/>
              <a:ext cx="384051" cy="533404"/>
            </a:xfrm>
            <a:prstGeom prst="rect">
              <a:avLst/>
            </a:prstGeom>
          </p:spPr>
        </p:pic>
        <p:pic>
          <p:nvPicPr>
            <p:cNvPr id="5" name="Picture 4"/>
            <p:cNvPicPr>
              <a:picLocks noChangeAspect="1"/>
            </p:cNvPicPr>
            <p:nvPr/>
          </p:nvPicPr>
          <p:blipFill>
            <a:blip r:embed="rId3" cstate="print"/>
            <a:stretch>
              <a:fillRect/>
            </a:stretch>
          </p:blipFill>
          <p:spPr>
            <a:xfrm>
              <a:off x="1497762" y="5426220"/>
              <a:ext cx="384051" cy="533404"/>
            </a:xfrm>
            <a:prstGeom prst="rect">
              <a:avLst/>
            </a:prstGeom>
          </p:spPr>
        </p:pic>
        <p:pic>
          <p:nvPicPr>
            <p:cNvPr id="6" name="Picture 5"/>
            <p:cNvPicPr>
              <a:picLocks noChangeAspect="1"/>
            </p:cNvPicPr>
            <p:nvPr/>
          </p:nvPicPr>
          <p:blipFill>
            <a:blip r:embed="rId3" cstate="print"/>
            <a:stretch>
              <a:fillRect/>
            </a:stretch>
          </p:blipFill>
          <p:spPr>
            <a:xfrm>
              <a:off x="1567161" y="5959624"/>
              <a:ext cx="384051" cy="533404"/>
            </a:xfrm>
            <a:prstGeom prst="rect">
              <a:avLst/>
            </a:prstGeom>
          </p:spPr>
        </p:pic>
        <p:pic>
          <p:nvPicPr>
            <p:cNvPr id="7" name="Picture 6"/>
            <p:cNvPicPr>
              <a:picLocks noChangeAspect="1"/>
            </p:cNvPicPr>
            <p:nvPr/>
          </p:nvPicPr>
          <p:blipFill>
            <a:blip r:embed="rId3" cstate="print"/>
            <a:stretch>
              <a:fillRect/>
            </a:stretch>
          </p:blipFill>
          <p:spPr>
            <a:xfrm>
              <a:off x="728004" y="5959624"/>
              <a:ext cx="384051" cy="533404"/>
            </a:xfrm>
            <a:prstGeom prst="rect">
              <a:avLst/>
            </a:prstGeom>
          </p:spPr>
        </p:pic>
        <p:pic>
          <p:nvPicPr>
            <p:cNvPr id="9" name="Picture 8"/>
            <p:cNvPicPr>
              <a:picLocks noChangeAspect="1"/>
            </p:cNvPicPr>
            <p:nvPr/>
          </p:nvPicPr>
          <p:blipFill>
            <a:blip r:embed="rId3" cstate="print"/>
            <a:stretch>
              <a:fillRect/>
            </a:stretch>
          </p:blipFill>
          <p:spPr>
            <a:xfrm>
              <a:off x="1183110" y="6146300"/>
              <a:ext cx="384051" cy="533404"/>
            </a:xfrm>
            <a:prstGeom prst="rect">
              <a:avLst/>
            </a:prstGeom>
          </p:spPr>
        </p:pic>
        <p:sp>
          <p:nvSpPr>
            <p:cNvPr id="10" name="Oval 9"/>
            <p:cNvSpPr/>
            <p:nvPr/>
          </p:nvSpPr>
          <p:spPr bwMode="auto">
            <a:xfrm>
              <a:off x="571242" y="5383560"/>
              <a:ext cx="1624494" cy="1296144"/>
            </a:xfrm>
            <a:prstGeom prst="ellipse">
              <a:avLst/>
            </a:prstGeom>
            <a:noFill/>
            <a:ln w="9525"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prstClr val="black"/>
                </a:solidFill>
                <a:effectLst/>
                <a:uLnTx/>
                <a:uFillTx/>
                <a:latin typeface="Arial" charset="0"/>
                <a:ea typeface="+mn-ea"/>
                <a:cs typeface="+mn-cs"/>
              </a:endParaRPr>
            </a:p>
          </p:txBody>
        </p:sp>
      </p:grpSp>
      <p:grpSp>
        <p:nvGrpSpPr>
          <p:cNvPr id="11" name="Group 11"/>
          <p:cNvGrpSpPr/>
          <p:nvPr/>
        </p:nvGrpSpPr>
        <p:grpSpPr>
          <a:xfrm>
            <a:off x="4238139" y="4725144"/>
            <a:ext cx="1624494" cy="1296144"/>
            <a:chOff x="571242" y="5383560"/>
            <a:chExt cx="1624494" cy="1296144"/>
          </a:xfrm>
        </p:grpSpPr>
        <p:pic>
          <p:nvPicPr>
            <p:cNvPr id="13" name="Picture 12"/>
            <p:cNvPicPr>
              <a:picLocks noChangeAspect="1"/>
            </p:cNvPicPr>
            <p:nvPr/>
          </p:nvPicPr>
          <p:blipFill>
            <a:blip r:embed="rId3" cstate="print"/>
            <a:stretch>
              <a:fillRect/>
            </a:stretch>
          </p:blipFill>
          <p:spPr>
            <a:xfrm>
              <a:off x="971600" y="5426220"/>
              <a:ext cx="384051" cy="533404"/>
            </a:xfrm>
            <a:prstGeom prst="rect">
              <a:avLst/>
            </a:prstGeom>
          </p:spPr>
        </p:pic>
        <p:pic>
          <p:nvPicPr>
            <p:cNvPr id="14" name="Picture 13"/>
            <p:cNvPicPr>
              <a:picLocks noChangeAspect="1"/>
            </p:cNvPicPr>
            <p:nvPr/>
          </p:nvPicPr>
          <p:blipFill>
            <a:blip r:embed="rId3" cstate="print"/>
            <a:stretch>
              <a:fillRect/>
            </a:stretch>
          </p:blipFill>
          <p:spPr>
            <a:xfrm>
              <a:off x="1497762" y="5426220"/>
              <a:ext cx="384051" cy="533404"/>
            </a:xfrm>
            <a:prstGeom prst="rect">
              <a:avLst/>
            </a:prstGeom>
          </p:spPr>
        </p:pic>
        <p:pic>
          <p:nvPicPr>
            <p:cNvPr id="15" name="Picture 14"/>
            <p:cNvPicPr>
              <a:picLocks noChangeAspect="1"/>
            </p:cNvPicPr>
            <p:nvPr/>
          </p:nvPicPr>
          <p:blipFill>
            <a:blip r:embed="rId3" cstate="print"/>
            <a:stretch>
              <a:fillRect/>
            </a:stretch>
          </p:blipFill>
          <p:spPr>
            <a:xfrm>
              <a:off x="1567161" y="5959624"/>
              <a:ext cx="384051" cy="533404"/>
            </a:xfrm>
            <a:prstGeom prst="rect">
              <a:avLst/>
            </a:prstGeom>
          </p:spPr>
        </p:pic>
        <p:pic>
          <p:nvPicPr>
            <p:cNvPr id="16" name="Picture 15"/>
            <p:cNvPicPr>
              <a:picLocks noChangeAspect="1"/>
            </p:cNvPicPr>
            <p:nvPr/>
          </p:nvPicPr>
          <p:blipFill>
            <a:blip r:embed="rId3" cstate="print"/>
            <a:stretch>
              <a:fillRect/>
            </a:stretch>
          </p:blipFill>
          <p:spPr>
            <a:xfrm>
              <a:off x="728004" y="5959624"/>
              <a:ext cx="384051" cy="533404"/>
            </a:xfrm>
            <a:prstGeom prst="rect">
              <a:avLst/>
            </a:prstGeom>
          </p:spPr>
        </p:pic>
        <p:pic>
          <p:nvPicPr>
            <p:cNvPr id="17" name="Picture 16"/>
            <p:cNvPicPr>
              <a:picLocks noChangeAspect="1"/>
            </p:cNvPicPr>
            <p:nvPr/>
          </p:nvPicPr>
          <p:blipFill>
            <a:blip r:embed="rId3" cstate="print"/>
            <a:stretch>
              <a:fillRect/>
            </a:stretch>
          </p:blipFill>
          <p:spPr>
            <a:xfrm>
              <a:off x="1183110" y="6146300"/>
              <a:ext cx="384051" cy="533404"/>
            </a:xfrm>
            <a:prstGeom prst="rect">
              <a:avLst/>
            </a:prstGeom>
          </p:spPr>
        </p:pic>
        <p:sp>
          <p:nvSpPr>
            <p:cNvPr id="18" name="Oval 17"/>
            <p:cNvSpPr/>
            <p:nvPr/>
          </p:nvSpPr>
          <p:spPr bwMode="auto">
            <a:xfrm>
              <a:off x="571242" y="5383560"/>
              <a:ext cx="1624494" cy="1296144"/>
            </a:xfrm>
            <a:prstGeom prst="ellipse">
              <a:avLst/>
            </a:prstGeom>
            <a:noFill/>
            <a:ln w="9525"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prstClr val="black"/>
                </a:solidFill>
                <a:effectLst/>
                <a:uLnTx/>
                <a:uFillTx/>
                <a:latin typeface="Arial" charset="0"/>
                <a:ea typeface="+mn-ea"/>
                <a:cs typeface="+mn-cs"/>
              </a:endParaRPr>
            </a:p>
          </p:txBody>
        </p:sp>
      </p:grpSp>
      <p:grpSp>
        <p:nvGrpSpPr>
          <p:cNvPr id="12" name="Group 20"/>
          <p:cNvGrpSpPr/>
          <p:nvPr/>
        </p:nvGrpSpPr>
        <p:grpSpPr>
          <a:xfrm>
            <a:off x="5959158" y="4725144"/>
            <a:ext cx="1624494" cy="1296144"/>
            <a:chOff x="571242" y="5383560"/>
            <a:chExt cx="1624494" cy="1296144"/>
          </a:xfrm>
        </p:grpSpPr>
        <p:pic>
          <p:nvPicPr>
            <p:cNvPr id="22" name="Picture 21"/>
            <p:cNvPicPr>
              <a:picLocks noChangeAspect="1"/>
            </p:cNvPicPr>
            <p:nvPr/>
          </p:nvPicPr>
          <p:blipFill>
            <a:blip r:embed="rId3" cstate="print"/>
            <a:stretch>
              <a:fillRect/>
            </a:stretch>
          </p:blipFill>
          <p:spPr>
            <a:xfrm>
              <a:off x="971600" y="5426220"/>
              <a:ext cx="384051" cy="533404"/>
            </a:xfrm>
            <a:prstGeom prst="rect">
              <a:avLst/>
            </a:prstGeom>
          </p:spPr>
        </p:pic>
        <p:pic>
          <p:nvPicPr>
            <p:cNvPr id="23" name="Picture 22"/>
            <p:cNvPicPr>
              <a:picLocks noChangeAspect="1"/>
            </p:cNvPicPr>
            <p:nvPr/>
          </p:nvPicPr>
          <p:blipFill>
            <a:blip r:embed="rId3" cstate="print"/>
            <a:stretch>
              <a:fillRect/>
            </a:stretch>
          </p:blipFill>
          <p:spPr>
            <a:xfrm>
              <a:off x="1497762" y="5426220"/>
              <a:ext cx="384051" cy="533404"/>
            </a:xfrm>
            <a:prstGeom prst="rect">
              <a:avLst/>
            </a:prstGeom>
          </p:spPr>
        </p:pic>
        <p:pic>
          <p:nvPicPr>
            <p:cNvPr id="24" name="Picture 23"/>
            <p:cNvPicPr>
              <a:picLocks noChangeAspect="1"/>
            </p:cNvPicPr>
            <p:nvPr/>
          </p:nvPicPr>
          <p:blipFill>
            <a:blip r:embed="rId3" cstate="print"/>
            <a:stretch>
              <a:fillRect/>
            </a:stretch>
          </p:blipFill>
          <p:spPr>
            <a:xfrm>
              <a:off x="1567161" y="5959624"/>
              <a:ext cx="384051" cy="533404"/>
            </a:xfrm>
            <a:prstGeom prst="rect">
              <a:avLst/>
            </a:prstGeom>
          </p:spPr>
        </p:pic>
        <p:pic>
          <p:nvPicPr>
            <p:cNvPr id="25" name="Picture 24"/>
            <p:cNvPicPr>
              <a:picLocks noChangeAspect="1"/>
            </p:cNvPicPr>
            <p:nvPr/>
          </p:nvPicPr>
          <p:blipFill>
            <a:blip r:embed="rId3" cstate="print"/>
            <a:stretch>
              <a:fillRect/>
            </a:stretch>
          </p:blipFill>
          <p:spPr>
            <a:xfrm>
              <a:off x="728004" y="5959624"/>
              <a:ext cx="384051" cy="533404"/>
            </a:xfrm>
            <a:prstGeom prst="rect">
              <a:avLst/>
            </a:prstGeom>
          </p:spPr>
        </p:pic>
        <p:pic>
          <p:nvPicPr>
            <p:cNvPr id="26" name="Picture 25"/>
            <p:cNvPicPr>
              <a:picLocks noChangeAspect="1"/>
            </p:cNvPicPr>
            <p:nvPr/>
          </p:nvPicPr>
          <p:blipFill>
            <a:blip r:embed="rId3" cstate="print"/>
            <a:stretch>
              <a:fillRect/>
            </a:stretch>
          </p:blipFill>
          <p:spPr>
            <a:xfrm>
              <a:off x="1183110" y="6146300"/>
              <a:ext cx="384051" cy="533404"/>
            </a:xfrm>
            <a:prstGeom prst="rect">
              <a:avLst/>
            </a:prstGeom>
          </p:spPr>
        </p:pic>
        <p:sp>
          <p:nvSpPr>
            <p:cNvPr id="27" name="Oval 26"/>
            <p:cNvSpPr/>
            <p:nvPr/>
          </p:nvSpPr>
          <p:spPr bwMode="auto">
            <a:xfrm>
              <a:off x="571242" y="5383560"/>
              <a:ext cx="1624494" cy="1296144"/>
            </a:xfrm>
            <a:prstGeom prst="ellipse">
              <a:avLst/>
            </a:prstGeom>
            <a:noFill/>
            <a:ln w="9525"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prstClr val="black"/>
                </a:solidFill>
                <a:effectLst/>
                <a:uLnTx/>
                <a:uFillTx/>
                <a:latin typeface="Arial" charset="0"/>
                <a:ea typeface="+mn-ea"/>
                <a:cs typeface="+mn-cs"/>
              </a:endParaRPr>
            </a:p>
          </p:txBody>
        </p:sp>
      </p:grpSp>
      <p:grpSp>
        <p:nvGrpSpPr>
          <p:cNvPr id="19" name="Group 27"/>
          <p:cNvGrpSpPr/>
          <p:nvPr/>
        </p:nvGrpSpPr>
        <p:grpSpPr>
          <a:xfrm>
            <a:off x="7680176" y="4725144"/>
            <a:ext cx="1624494" cy="1296144"/>
            <a:chOff x="571242" y="5383560"/>
            <a:chExt cx="1624494" cy="1296144"/>
          </a:xfrm>
        </p:grpSpPr>
        <p:pic>
          <p:nvPicPr>
            <p:cNvPr id="29" name="Picture 28"/>
            <p:cNvPicPr>
              <a:picLocks noChangeAspect="1"/>
            </p:cNvPicPr>
            <p:nvPr/>
          </p:nvPicPr>
          <p:blipFill>
            <a:blip r:embed="rId3" cstate="print"/>
            <a:stretch>
              <a:fillRect/>
            </a:stretch>
          </p:blipFill>
          <p:spPr>
            <a:xfrm>
              <a:off x="971600" y="5426220"/>
              <a:ext cx="384051" cy="533404"/>
            </a:xfrm>
            <a:prstGeom prst="rect">
              <a:avLst/>
            </a:prstGeom>
          </p:spPr>
        </p:pic>
        <p:pic>
          <p:nvPicPr>
            <p:cNvPr id="30" name="Picture 29"/>
            <p:cNvPicPr>
              <a:picLocks noChangeAspect="1"/>
            </p:cNvPicPr>
            <p:nvPr/>
          </p:nvPicPr>
          <p:blipFill>
            <a:blip r:embed="rId3" cstate="print"/>
            <a:stretch>
              <a:fillRect/>
            </a:stretch>
          </p:blipFill>
          <p:spPr>
            <a:xfrm>
              <a:off x="1497762" y="5426220"/>
              <a:ext cx="384051" cy="533404"/>
            </a:xfrm>
            <a:prstGeom prst="rect">
              <a:avLst/>
            </a:prstGeom>
          </p:spPr>
        </p:pic>
        <p:pic>
          <p:nvPicPr>
            <p:cNvPr id="31" name="Picture 30"/>
            <p:cNvPicPr>
              <a:picLocks noChangeAspect="1"/>
            </p:cNvPicPr>
            <p:nvPr/>
          </p:nvPicPr>
          <p:blipFill>
            <a:blip r:embed="rId3" cstate="print"/>
            <a:stretch>
              <a:fillRect/>
            </a:stretch>
          </p:blipFill>
          <p:spPr>
            <a:xfrm>
              <a:off x="1567161" y="5959624"/>
              <a:ext cx="384051" cy="533404"/>
            </a:xfrm>
            <a:prstGeom prst="rect">
              <a:avLst/>
            </a:prstGeom>
          </p:spPr>
        </p:pic>
        <p:pic>
          <p:nvPicPr>
            <p:cNvPr id="32" name="Picture 31"/>
            <p:cNvPicPr>
              <a:picLocks noChangeAspect="1"/>
            </p:cNvPicPr>
            <p:nvPr/>
          </p:nvPicPr>
          <p:blipFill>
            <a:blip r:embed="rId3" cstate="print"/>
            <a:stretch>
              <a:fillRect/>
            </a:stretch>
          </p:blipFill>
          <p:spPr>
            <a:xfrm>
              <a:off x="728004" y="5959624"/>
              <a:ext cx="384051" cy="533404"/>
            </a:xfrm>
            <a:prstGeom prst="rect">
              <a:avLst/>
            </a:prstGeom>
          </p:spPr>
        </p:pic>
        <p:pic>
          <p:nvPicPr>
            <p:cNvPr id="33" name="Picture 32"/>
            <p:cNvPicPr>
              <a:picLocks noChangeAspect="1"/>
            </p:cNvPicPr>
            <p:nvPr/>
          </p:nvPicPr>
          <p:blipFill>
            <a:blip r:embed="rId3" cstate="print"/>
            <a:stretch>
              <a:fillRect/>
            </a:stretch>
          </p:blipFill>
          <p:spPr>
            <a:xfrm>
              <a:off x="1183110" y="6146300"/>
              <a:ext cx="384051" cy="533404"/>
            </a:xfrm>
            <a:prstGeom prst="rect">
              <a:avLst/>
            </a:prstGeom>
          </p:spPr>
        </p:pic>
        <p:sp>
          <p:nvSpPr>
            <p:cNvPr id="34" name="Oval 33"/>
            <p:cNvSpPr/>
            <p:nvPr/>
          </p:nvSpPr>
          <p:spPr bwMode="auto">
            <a:xfrm>
              <a:off x="571242" y="5383560"/>
              <a:ext cx="1624494" cy="1296144"/>
            </a:xfrm>
            <a:prstGeom prst="ellipse">
              <a:avLst/>
            </a:prstGeom>
            <a:noFill/>
            <a:ln w="9525"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prstClr val="black"/>
                </a:solidFill>
                <a:effectLst/>
                <a:uLnTx/>
                <a:uFillTx/>
                <a:latin typeface="Arial" charset="0"/>
                <a:ea typeface="+mn-ea"/>
                <a:cs typeface="+mn-cs"/>
              </a:endParaRPr>
            </a:p>
          </p:txBody>
        </p:sp>
      </p:grpSp>
    </p:spTree>
    <p:extLst>
      <p:ext uri="{BB962C8B-B14F-4D97-AF65-F5344CB8AC3E}">
        <p14:creationId xmlns:p14="http://schemas.microsoft.com/office/powerpoint/2010/main" val="908548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par>
                                <p:cTn id="23" presetID="10"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10" presetClass="entr" presetSubtype="0"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par>
                                <p:cTn id="29" presetID="10"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D33FE2-ACA2-4A2C-A3B1-E086FF15842C}"/>
              </a:ext>
            </a:extLst>
          </p:cNvPr>
          <p:cNvSpPr>
            <a:spLocks noGrp="1"/>
          </p:cNvSpPr>
          <p:nvPr>
            <p:ph type="title"/>
          </p:nvPr>
        </p:nvSpPr>
        <p:spPr/>
        <p:txBody>
          <a:bodyPr/>
          <a:lstStyle/>
          <a:p>
            <a:r>
              <a:rPr lang="en-GB" dirty="0"/>
              <a:t>Moving to the abstract</a:t>
            </a:r>
          </a:p>
        </p:txBody>
      </p:sp>
      <p:sp>
        <p:nvSpPr>
          <p:cNvPr id="4" name="Content Placeholder 3">
            <a:extLst>
              <a:ext uri="{FF2B5EF4-FFF2-40B4-BE49-F238E27FC236}">
                <a16:creationId xmlns:a16="http://schemas.microsoft.com/office/drawing/2014/main" id="{58E70AF0-FFC1-4C2E-B36E-02E8FE847B40}"/>
              </a:ext>
            </a:extLst>
          </p:cNvPr>
          <p:cNvSpPr>
            <a:spLocks noGrp="1"/>
          </p:cNvSpPr>
          <p:nvPr>
            <p:ph idx="1"/>
          </p:nvPr>
        </p:nvSpPr>
        <p:spPr/>
        <p:txBody>
          <a:bodyPr/>
          <a:lstStyle/>
          <a:p>
            <a:pPr marL="0" indent="0">
              <a:buNone/>
            </a:pPr>
            <a:r>
              <a:rPr lang="en-GB" dirty="0"/>
              <a:t>Begin by using concrete or pictorial representations, linking the stem sentence:</a:t>
            </a:r>
          </a:p>
          <a:p>
            <a:pPr marL="0" indent="0">
              <a:buNone/>
            </a:pPr>
            <a:r>
              <a:rPr lang="en-GB" dirty="0"/>
              <a:t>‘</a:t>
            </a:r>
            <a:r>
              <a:rPr lang="en-GB" b="1" i="1" dirty="0"/>
              <a:t>There are ___ groups of ___.’</a:t>
            </a:r>
            <a:endParaRPr lang="en-GB" dirty="0"/>
          </a:p>
          <a:p>
            <a:pPr marL="0" indent="0">
              <a:buNone/>
            </a:pPr>
            <a:r>
              <a:rPr lang="en-GB" dirty="0"/>
              <a:t>to the addition and then the multiplication expression:</a:t>
            </a:r>
          </a:p>
          <a:p>
            <a:pPr marL="0" indent="0">
              <a:buNone/>
            </a:pPr>
            <a:r>
              <a:rPr lang="en-GB" dirty="0"/>
              <a:t>___ + ___ </a:t>
            </a:r>
          </a:p>
          <a:p>
            <a:pPr marL="0" indent="0">
              <a:buNone/>
            </a:pPr>
            <a:r>
              <a:rPr lang="en-GB" dirty="0"/>
              <a:t>___ × ___ </a:t>
            </a:r>
          </a:p>
          <a:p>
            <a:pPr marL="0" indent="0">
              <a:buNone/>
            </a:pPr>
            <a:endParaRPr lang="en-GB" dirty="0"/>
          </a:p>
          <a:p>
            <a:pPr marL="0" indent="0">
              <a:buNone/>
            </a:pPr>
            <a:r>
              <a:rPr lang="en-GB" dirty="0"/>
              <a:t>The group size in the multiplication expression is the second factor. </a:t>
            </a:r>
          </a:p>
          <a:p>
            <a:endParaRPr lang="en-GB" dirty="0"/>
          </a:p>
        </p:txBody>
      </p:sp>
    </p:spTree>
    <p:extLst>
      <p:ext uri="{BB962C8B-B14F-4D97-AF65-F5344CB8AC3E}">
        <p14:creationId xmlns:p14="http://schemas.microsoft.com/office/powerpoint/2010/main" val="31996949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41986" name="Text Placeholder 1">
            <a:extLst>
              <a:ext uri="{FF2B5EF4-FFF2-40B4-BE49-F238E27FC236}">
                <a16:creationId xmlns:a16="http://schemas.microsoft.com/office/drawing/2014/main" id="{06051E3A-EFF0-442A-81A3-CE0A71FA77E1}"/>
              </a:ext>
            </a:extLst>
          </p:cNvPr>
          <p:cNvSpPr>
            <a:spLocks noGrp="1" noChangeArrowheads="1"/>
          </p:cNvSpPr>
          <p:nvPr>
            <p:ph type="body" sz="quarter" idx="11"/>
          </p:nvPr>
        </p:nvSpPr>
        <p:spPr>
          <a:xfrm>
            <a:off x="0" y="0"/>
            <a:ext cx="12192000" cy="630238"/>
          </a:xfrm>
        </p:spPr>
        <p:txBody>
          <a:bodyPr/>
          <a:lstStyle/>
          <a:p>
            <a:pPr marL="0" indent="0">
              <a:buNone/>
              <a:tabLst>
                <a:tab pos="2243138" algn="l"/>
              </a:tabLst>
            </a:pPr>
            <a:r>
              <a:rPr lang="en-GB" altLang="en-US" dirty="0">
                <a:latin typeface="Myriad Pro" panose="020B0503030403020204" pitchFamily="34" charset="0"/>
                <a:ea typeface="Myriad Pro" panose="020B0503030403020204" pitchFamily="34" charset="0"/>
                <a:cs typeface="Myriad Pro" panose="020B0503030403020204" pitchFamily="34" charset="0"/>
              </a:rPr>
              <a:t>2.2 Multiplication: equal groups</a:t>
            </a:r>
            <a:r>
              <a:rPr lang="en-US" altLang="en-US" dirty="0">
                <a:latin typeface="Myriad Pro" panose="020B0503030403020204" pitchFamily="34" charset="0"/>
                <a:ea typeface="Myriad Pro" panose="020B0503030403020204" pitchFamily="34" charset="0"/>
                <a:cs typeface="Myriad Pro" panose="020B0503030403020204" pitchFamily="34" charset="0"/>
              </a:rPr>
              <a:t>   </a:t>
            </a:r>
            <a:r>
              <a:rPr lang="en-US" altLang="en-US" dirty="0">
                <a:solidFill>
                  <a:srgbClr val="00628C"/>
                </a:solidFill>
                <a:latin typeface="Myriad Pro" panose="020B0503030403020204" pitchFamily="34" charset="0"/>
                <a:ea typeface="Myriad Pro" panose="020B0503030403020204" pitchFamily="34" charset="0"/>
                <a:cs typeface="Myriad Pro" panose="020B0503030403020204" pitchFamily="34" charset="0"/>
              </a:rPr>
              <a:t>Step 2:1</a:t>
            </a:r>
          </a:p>
        </p:txBody>
      </p:sp>
      <p:pic>
        <p:nvPicPr>
          <p:cNvPr id="41987" name="Picture 3">
            <a:extLst>
              <a:ext uri="{FF2B5EF4-FFF2-40B4-BE49-F238E27FC236}">
                <a16:creationId xmlns:a16="http://schemas.microsoft.com/office/drawing/2014/main" id="{5A0D6317-E2A8-4FF1-B2E3-BDF0CC3E12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8950" y="1520825"/>
            <a:ext cx="61341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2D55754C-C302-48DF-B0FC-01F49D0F7E47}"/>
              </a:ext>
            </a:extLst>
          </p:cNvPr>
          <p:cNvSpPr txBox="1"/>
          <p:nvPr/>
        </p:nvSpPr>
        <p:spPr>
          <a:xfrm>
            <a:off x="5562600" y="630238"/>
            <a:ext cx="6934200" cy="461665"/>
          </a:xfrm>
          <a:prstGeom prst="rect">
            <a:avLst/>
          </a:prstGeom>
          <a:noFill/>
        </p:spPr>
        <p:txBody>
          <a:bodyPr wrap="square">
            <a:spAutoFit/>
          </a:bodyPr>
          <a:lstStyle/>
          <a:p>
            <a:r>
              <a:rPr kumimoji="0" lang="en-GB" sz="2400" b="1" i="0" u="none" strike="noStrike" kern="1200" cap="none" spc="0" normalizeH="0" baseline="0" noProof="0" dirty="0">
                <a:ln>
                  <a:noFill/>
                </a:ln>
                <a:solidFill>
                  <a:srgbClr val="585858"/>
                </a:solidFill>
                <a:effectLst/>
                <a:highlight>
                  <a:srgbClr val="FF00FF"/>
                </a:highlight>
                <a:uLnTx/>
                <a:uFillTx/>
                <a:latin typeface="Arial" panose="020B0604020202020204" pitchFamily="34" charset="0"/>
                <a:ea typeface="+mn-ea"/>
                <a:cs typeface="Arial" panose="020B0604020202020204" pitchFamily="34" charset="0"/>
              </a:rPr>
              <a:t>unitising</a:t>
            </a:r>
            <a:r>
              <a:rPr kumimoji="0" lang="en-GB" sz="24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 equal groups and </a:t>
            </a:r>
            <a:r>
              <a:rPr kumimoji="0" lang="en-GB" sz="2400" b="1" i="0" u="none" strike="noStrike" kern="1200" cap="none" spc="0" normalizeH="0" baseline="0" noProof="0" dirty="0">
                <a:ln>
                  <a:noFill/>
                </a:ln>
                <a:solidFill>
                  <a:srgbClr val="585858"/>
                </a:solidFill>
                <a:effectLst/>
                <a:highlight>
                  <a:srgbClr val="FF00FF"/>
                </a:highlight>
                <a:uLnTx/>
                <a:uFillTx/>
                <a:latin typeface="Arial" panose="020B0604020202020204" pitchFamily="34" charset="0"/>
                <a:ea typeface="+mn-ea"/>
                <a:cs typeface="Arial" panose="020B0604020202020204" pitchFamily="34" charset="0"/>
              </a:rPr>
              <a:t>repeated addition </a:t>
            </a:r>
            <a:endParaRPr lang="en-GB"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108546" name="Text Placeholder 1">
            <a:extLst>
              <a:ext uri="{FF2B5EF4-FFF2-40B4-BE49-F238E27FC236}">
                <a16:creationId xmlns:a16="http://schemas.microsoft.com/office/drawing/2014/main" id="{ED1A0B8D-76FF-4B2A-819A-8B0C305F32EB}"/>
              </a:ext>
            </a:extLst>
          </p:cNvPr>
          <p:cNvSpPr>
            <a:spLocks noGrp="1" noChangeArrowheads="1"/>
          </p:cNvSpPr>
          <p:nvPr>
            <p:ph type="body" sz="quarter" idx="11"/>
          </p:nvPr>
        </p:nvSpPr>
        <p:spPr>
          <a:xfrm>
            <a:off x="0" y="0"/>
            <a:ext cx="12192000" cy="630238"/>
          </a:xfrm>
        </p:spPr>
        <p:txBody>
          <a:bodyPr/>
          <a:lstStyle/>
          <a:p>
            <a:pPr marL="0" indent="0">
              <a:tabLst>
                <a:tab pos="2243138" algn="l"/>
              </a:tabLst>
            </a:pPr>
            <a:r>
              <a:rPr lang="en-GB" altLang="en-US">
                <a:latin typeface="Myriad Pro" panose="020B0503030403020204" pitchFamily="34" charset="0"/>
                <a:ea typeface="Myriad Pro" panose="020B0503030403020204" pitchFamily="34" charset="0"/>
                <a:cs typeface="Myriad Pro" panose="020B0503030403020204" pitchFamily="34" charset="0"/>
              </a:rPr>
              <a:t>2.2 Multiplication: equal groups</a:t>
            </a:r>
            <a:r>
              <a:rPr lang="en-US" altLang="en-US">
                <a:latin typeface="Myriad Pro" panose="020B0503030403020204" pitchFamily="34" charset="0"/>
                <a:ea typeface="Myriad Pro" panose="020B0503030403020204" pitchFamily="34" charset="0"/>
                <a:cs typeface="Myriad Pro" panose="020B0503030403020204" pitchFamily="34" charset="0"/>
              </a:rPr>
              <a:t>   </a:t>
            </a:r>
            <a:r>
              <a:rPr lang="en-US" altLang="en-US">
                <a:solidFill>
                  <a:srgbClr val="00628C"/>
                </a:solidFill>
                <a:latin typeface="Myriad Pro" panose="020B0503030403020204" pitchFamily="34" charset="0"/>
                <a:ea typeface="Myriad Pro" panose="020B0503030403020204" pitchFamily="34" charset="0"/>
                <a:cs typeface="Myriad Pro" panose="020B0503030403020204" pitchFamily="34" charset="0"/>
              </a:rPr>
              <a:t>Step 5:1</a:t>
            </a:r>
          </a:p>
        </p:txBody>
      </p:sp>
      <p:pic>
        <p:nvPicPr>
          <p:cNvPr id="108547" name="Picture 3">
            <a:extLst>
              <a:ext uri="{FF2B5EF4-FFF2-40B4-BE49-F238E27FC236}">
                <a16:creationId xmlns:a16="http://schemas.microsoft.com/office/drawing/2014/main" id="{1F8847F4-2629-4A45-890B-BB43313FBE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2225" y="1250951"/>
            <a:ext cx="3098800" cy="337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48" name="Picture 5">
            <a:extLst>
              <a:ext uri="{FF2B5EF4-FFF2-40B4-BE49-F238E27FC236}">
                <a16:creationId xmlns:a16="http://schemas.microsoft.com/office/drawing/2014/main" id="{263D27E3-F27F-4E82-8EBC-14AB67D9AA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2564" y="1916113"/>
            <a:ext cx="3095625" cy="270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9" name="TextBox 6">
            <a:extLst>
              <a:ext uri="{FF2B5EF4-FFF2-40B4-BE49-F238E27FC236}">
                <a16:creationId xmlns:a16="http://schemas.microsoft.com/office/drawing/2014/main" id="{16C031DC-E1DA-47B6-AA41-5F672419737B}"/>
              </a:ext>
            </a:extLst>
          </p:cNvPr>
          <p:cNvSpPr txBox="1">
            <a:spLocks noChangeArrowheads="1"/>
          </p:cNvSpPr>
          <p:nvPr/>
        </p:nvSpPr>
        <p:spPr bwMode="auto">
          <a:xfrm>
            <a:off x="2351088" y="5014913"/>
            <a:ext cx="33845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n-ea"/>
                <a:cs typeface="+mn-cs"/>
              </a:rPr>
              <a:t>2 + 2 + 2 + 2</a:t>
            </a:r>
            <a:endPar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yriad Pro Semibold"/>
              <a:cs typeface="Myriad Pro Semibold"/>
            </a:endParaRPr>
          </a:p>
        </p:txBody>
      </p:sp>
      <p:sp>
        <p:nvSpPr>
          <p:cNvPr id="108550" name="TextBox 7">
            <a:extLst>
              <a:ext uri="{FF2B5EF4-FFF2-40B4-BE49-F238E27FC236}">
                <a16:creationId xmlns:a16="http://schemas.microsoft.com/office/drawing/2014/main" id="{EC750F4E-63CC-485D-9944-66AE8BC6D628}"/>
              </a:ext>
            </a:extLst>
          </p:cNvPr>
          <p:cNvSpPr txBox="1">
            <a:spLocks noChangeArrowheads="1"/>
          </p:cNvSpPr>
          <p:nvPr/>
        </p:nvSpPr>
        <p:spPr bwMode="auto">
          <a:xfrm>
            <a:off x="2351088" y="5634038"/>
            <a:ext cx="33845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n-ea"/>
                <a:cs typeface="+mn-cs"/>
              </a:rPr>
              <a:t>4 </a:t>
            </a:r>
            <a:r>
              <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yriad Pro Semibold"/>
                <a:cs typeface="Myriad Pro Semibold"/>
              </a:rPr>
              <a:t>×</a:t>
            </a:r>
            <a:r>
              <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n-ea"/>
                <a:cs typeface="+mn-cs"/>
              </a:rPr>
              <a:t> 2</a:t>
            </a:r>
            <a:endPar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yriad Pro Semibold"/>
              <a:cs typeface="Myriad Pro Semibold"/>
            </a:endParaRPr>
          </a:p>
        </p:txBody>
      </p:sp>
      <p:sp>
        <p:nvSpPr>
          <p:cNvPr id="108551" name="TextBox 8">
            <a:extLst>
              <a:ext uri="{FF2B5EF4-FFF2-40B4-BE49-F238E27FC236}">
                <a16:creationId xmlns:a16="http://schemas.microsoft.com/office/drawing/2014/main" id="{1BBF2F9E-19F1-4E71-B2F8-3363EB54A9BD}"/>
              </a:ext>
            </a:extLst>
          </p:cNvPr>
          <p:cNvSpPr txBox="1">
            <a:spLocks noChangeArrowheads="1"/>
          </p:cNvSpPr>
          <p:nvPr/>
        </p:nvSpPr>
        <p:spPr bwMode="auto">
          <a:xfrm>
            <a:off x="6373813" y="5014913"/>
            <a:ext cx="33845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n-ea"/>
                <a:cs typeface="+mn-cs"/>
              </a:rPr>
              <a:t>0 + 0 + 0 + 0</a:t>
            </a:r>
            <a:endPar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yriad Pro Semibold"/>
              <a:cs typeface="Myriad Pro Semibold"/>
            </a:endParaRPr>
          </a:p>
        </p:txBody>
      </p:sp>
      <p:sp>
        <p:nvSpPr>
          <p:cNvPr id="108552" name="TextBox 9">
            <a:extLst>
              <a:ext uri="{FF2B5EF4-FFF2-40B4-BE49-F238E27FC236}">
                <a16:creationId xmlns:a16="http://schemas.microsoft.com/office/drawing/2014/main" id="{EBF9308D-2DCF-476F-9851-E34577C83D2E}"/>
              </a:ext>
            </a:extLst>
          </p:cNvPr>
          <p:cNvSpPr txBox="1">
            <a:spLocks noChangeArrowheads="1"/>
          </p:cNvSpPr>
          <p:nvPr/>
        </p:nvSpPr>
        <p:spPr bwMode="auto">
          <a:xfrm>
            <a:off x="6373813" y="5634038"/>
            <a:ext cx="33845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n-ea"/>
                <a:cs typeface="+mn-cs"/>
              </a:rPr>
              <a:t>4 </a:t>
            </a:r>
            <a:r>
              <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yriad Pro Semibold"/>
                <a:cs typeface="Myriad Pro Semibold"/>
              </a:rPr>
              <a:t>×</a:t>
            </a:r>
            <a:r>
              <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n-ea"/>
                <a:cs typeface="+mn-cs"/>
              </a:rPr>
              <a:t> 0</a:t>
            </a:r>
            <a:endPar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yriad Pro Semibold"/>
              <a:cs typeface="Myriad Pro Semibold"/>
            </a:endParaRPr>
          </a:p>
        </p:txBody>
      </p:sp>
      <p:sp>
        <p:nvSpPr>
          <p:cNvPr id="108553" name="TextBox 10">
            <a:extLst>
              <a:ext uri="{FF2B5EF4-FFF2-40B4-BE49-F238E27FC236}">
                <a16:creationId xmlns:a16="http://schemas.microsoft.com/office/drawing/2014/main" id="{BF2F8863-22DA-483F-9856-1584C5C10A93}"/>
              </a:ext>
            </a:extLst>
          </p:cNvPr>
          <p:cNvSpPr txBox="1">
            <a:spLocks noChangeArrowheads="1"/>
          </p:cNvSpPr>
          <p:nvPr/>
        </p:nvSpPr>
        <p:spPr bwMode="auto">
          <a:xfrm>
            <a:off x="3024188" y="2060576"/>
            <a:ext cx="43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yriad Pro Semibold"/>
                <a:cs typeface="Myriad Pro Semibold"/>
              </a:rPr>
              <a:t>2</a:t>
            </a:r>
          </a:p>
        </p:txBody>
      </p:sp>
      <p:sp>
        <p:nvSpPr>
          <p:cNvPr id="108554" name="TextBox 11">
            <a:extLst>
              <a:ext uri="{FF2B5EF4-FFF2-40B4-BE49-F238E27FC236}">
                <a16:creationId xmlns:a16="http://schemas.microsoft.com/office/drawing/2014/main" id="{590F074C-A131-4165-8D46-AF16CC2ADD0A}"/>
              </a:ext>
            </a:extLst>
          </p:cNvPr>
          <p:cNvSpPr txBox="1">
            <a:spLocks noChangeArrowheads="1"/>
          </p:cNvSpPr>
          <p:nvPr/>
        </p:nvSpPr>
        <p:spPr bwMode="auto">
          <a:xfrm>
            <a:off x="4741864" y="2060576"/>
            <a:ext cx="4333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yriad Pro Semibold"/>
                <a:cs typeface="Myriad Pro Semibold"/>
              </a:rPr>
              <a:t>2</a:t>
            </a:r>
          </a:p>
        </p:txBody>
      </p:sp>
      <p:sp>
        <p:nvSpPr>
          <p:cNvPr id="108555" name="TextBox 12">
            <a:extLst>
              <a:ext uri="{FF2B5EF4-FFF2-40B4-BE49-F238E27FC236}">
                <a16:creationId xmlns:a16="http://schemas.microsoft.com/office/drawing/2014/main" id="{EF304404-1572-4DEE-A280-F3481952F5AB}"/>
              </a:ext>
            </a:extLst>
          </p:cNvPr>
          <p:cNvSpPr txBox="1">
            <a:spLocks noChangeArrowheads="1"/>
          </p:cNvSpPr>
          <p:nvPr/>
        </p:nvSpPr>
        <p:spPr bwMode="auto">
          <a:xfrm>
            <a:off x="3024188" y="3873501"/>
            <a:ext cx="43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yriad Pro Semibold"/>
                <a:cs typeface="Myriad Pro Semibold"/>
              </a:rPr>
              <a:t>2</a:t>
            </a:r>
          </a:p>
        </p:txBody>
      </p:sp>
      <p:sp>
        <p:nvSpPr>
          <p:cNvPr id="108556" name="TextBox 13">
            <a:extLst>
              <a:ext uri="{FF2B5EF4-FFF2-40B4-BE49-F238E27FC236}">
                <a16:creationId xmlns:a16="http://schemas.microsoft.com/office/drawing/2014/main" id="{9CCC236B-8E43-45CE-9A00-8374340CC921}"/>
              </a:ext>
            </a:extLst>
          </p:cNvPr>
          <p:cNvSpPr txBox="1">
            <a:spLocks noChangeArrowheads="1"/>
          </p:cNvSpPr>
          <p:nvPr/>
        </p:nvSpPr>
        <p:spPr bwMode="auto">
          <a:xfrm>
            <a:off x="4741864" y="3873501"/>
            <a:ext cx="4333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yriad Pro Semibold"/>
                <a:cs typeface="Myriad Pro Semibold"/>
              </a:rPr>
              <a:t>2</a:t>
            </a:r>
          </a:p>
        </p:txBody>
      </p:sp>
      <p:sp>
        <p:nvSpPr>
          <p:cNvPr id="108557" name="TextBox 14">
            <a:extLst>
              <a:ext uri="{FF2B5EF4-FFF2-40B4-BE49-F238E27FC236}">
                <a16:creationId xmlns:a16="http://schemas.microsoft.com/office/drawing/2014/main" id="{97D76870-2EFF-43D8-9140-D0CA7D797411}"/>
              </a:ext>
            </a:extLst>
          </p:cNvPr>
          <p:cNvSpPr txBox="1">
            <a:spLocks noChangeArrowheads="1"/>
          </p:cNvSpPr>
          <p:nvPr/>
        </p:nvSpPr>
        <p:spPr bwMode="auto">
          <a:xfrm>
            <a:off x="7013575" y="2076451"/>
            <a:ext cx="43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yriad Pro Semibold"/>
                <a:cs typeface="Myriad Pro Semibold"/>
              </a:rPr>
              <a:t>0</a:t>
            </a:r>
          </a:p>
        </p:txBody>
      </p:sp>
      <p:sp>
        <p:nvSpPr>
          <p:cNvPr id="108558" name="TextBox 15">
            <a:extLst>
              <a:ext uri="{FF2B5EF4-FFF2-40B4-BE49-F238E27FC236}">
                <a16:creationId xmlns:a16="http://schemas.microsoft.com/office/drawing/2014/main" id="{BFB92099-52F2-4435-AEFA-81FAB9E61800}"/>
              </a:ext>
            </a:extLst>
          </p:cNvPr>
          <p:cNvSpPr txBox="1">
            <a:spLocks noChangeArrowheads="1"/>
          </p:cNvSpPr>
          <p:nvPr/>
        </p:nvSpPr>
        <p:spPr bwMode="auto">
          <a:xfrm>
            <a:off x="8721725" y="2076451"/>
            <a:ext cx="4333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yriad Pro Semibold"/>
                <a:cs typeface="Myriad Pro Semibold"/>
              </a:rPr>
              <a:t>0</a:t>
            </a:r>
          </a:p>
        </p:txBody>
      </p:sp>
      <p:sp>
        <p:nvSpPr>
          <p:cNvPr id="108559" name="TextBox 16">
            <a:extLst>
              <a:ext uri="{FF2B5EF4-FFF2-40B4-BE49-F238E27FC236}">
                <a16:creationId xmlns:a16="http://schemas.microsoft.com/office/drawing/2014/main" id="{A84E7972-0C6E-49B7-A53A-C03A0290E518}"/>
              </a:ext>
            </a:extLst>
          </p:cNvPr>
          <p:cNvSpPr txBox="1">
            <a:spLocks noChangeArrowheads="1"/>
          </p:cNvSpPr>
          <p:nvPr/>
        </p:nvSpPr>
        <p:spPr bwMode="auto">
          <a:xfrm>
            <a:off x="7013575" y="3889376"/>
            <a:ext cx="43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yriad Pro Semibold"/>
                <a:cs typeface="Myriad Pro Semibold"/>
              </a:rPr>
              <a:t>0</a:t>
            </a:r>
          </a:p>
        </p:txBody>
      </p:sp>
      <p:sp>
        <p:nvSpPr>
          <p:cNvPr id="108560" name="TextBox 17">
            <a:extLst>
              <a:ext uri="{FF2B5EF4-FFF2-40B4-BE49-F238E27FC236}">
                <a16:creationId xmlns:a16="http://schemas.microsoft.com/office/drawing/2014/main" id="{83A530AF-4881-4F49-8E34-04A7E62D781F}"/>
              </a:ext>
            </a:extLst>
          </p:cNvPr>
          <p:cNvSpPr txBox="1">
            <a:spLocks noChangeArrowheads="1"/>
          </p:cNvSpPr>
          <p:nvPr/>
        </p:nvSpPr>
        <p:spPr bwMode="auto">
          <a:xfrm>
            <a:off x="8721725" y="3889376"/>
            <a:ext cx="4333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yriad Pro Semibold"/>
                <a:cs typeface="Myriad Pro Semibold"/>
              </a:rPr>
              <a:t>0</a:t>
            </a:r>
          </a:p>
        </p:txBody>
      </p:sp>
      <p:cxnSp>
        <p:nvCxnSpPr>
          <p:cNvPr id="3" name="Straight Connector 2"/>
          <p:cNvCxnSpPr/>
          <p:nvPr/>
        </p:nvCxnSpPr>
        <p:spPr bwMode="auto">
          <a:xfrm>
            <a:off x="6096000" y="835360"/>
            <a:ext cx="0" cy="5187280"/>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155C32-7514-84C7-F1C2-8A18758E9D37}"/>
              </a:ext>
            </a:extLst>
          </p:cNvPr>
          <p:cNvPicPr>
            <a:picLocks noChangeAspect="1"/>
          </p:cNvPicPr>
          <p:nvPr/>
        </p:nvPicPr>
        <p:blipFill>
          <a:blip r:embed="rId3"/>
          <a:stretch>
            <a:fillRect/>
          </a:stretch>
        </p:blipFill>
        <p:spPr>
          <a:xfrm>
            <a:off x="429577" y="5182"/>
            <a:ext cx="10848023" cy="6927316"/>
          </a:xfrm>
          <a:prstGeom prst="rect">
            <a:avLst/>
          </a:prstGeom>
          <a:solidFill>
            <a:schemeClr val="accent1">
              <a:lumMod val="20000"/>
              <a:lumOff val="80000"/>
            </a:schemeClr>
          </a:solidFill>
        </p:spPr>
      </p:pic>
      <p:sp>
        <p:nvSpPr>
          <p:cNvPr id="4" name="TextBox 3">
            <a:extLst>
              <a:ext uri="{FF2B5EF4-FFF2-40B4-BE49-F238E27FC236}">
                <a16:creationId xmlns:a16="http://schemas.microsoft.com/office/drawing/2014/main" id="{ED8C7F4D-8C2F-4926-A5B5-0521F954C868}"/>
              </a:ext>
            </a:extLst>
          </p:cNvPr>
          <p:cNvSpPr txBox="1"/>
          <p:nvPr/>
        </p:nvSpPr>
        <p:spPr bwMode="auto">
          <a:xfrm>
            <a:off x="4114800" y="762000"/>
            <a:ext cx="8305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a:spAutoFit/>
          </a:bodyPr>
          <a:lstStyle/>
          <a:p>
            <a:r>
              <a:rPr kumimoji="0" lang="en-GB" sz="2400" b="1" i="0" u="none" strike="noStrike" kern="1200" cap="none" spc="0" normalizeH="0" baseline="0" noProof="0" dirty="0">
                <a:ln>
                  <a:noFill/>
                </a:ln>
                <a:solidFill>
                  <a:srgbClr val="585858"/>
                </a:solidFill>
                <a:effectLst/>
                <a:highlight>
                  <a:srgbClr val="FF00FF"/>
                </a:highlight>
                <a:uLnTx/>
                <a:uFillTx/>
                <a:latin typeface="Arial" panose="020B0604020202020204" pitchFamily="34" charset="0"/>
                <a:ea typeface="+mn-ea"/>
                <a:cs typeface="Arial" panose="020B0604020202020204" pitchFamily="34" charset="0"/>
              </a:rPr>
              <a:t>division structures of partitive and </a:t>
            </a:r>
            <a:r>
              <a:rPr kumimoji="0" lang="en-GB" sz="2400" b="1" i="0" u="none" strike="noStrike" kern="1200" cap="none" spc="0" normalizeH="0" baseline="0" noProof="0" dirty="0" err="1">
                <a:ln>
                  <a:noFill/>
                </a:ln>
                <a:solidFill>
                  <a:srgbClr val="585858"/>
                </a:solidFill>
                <a:effectLst/>
                <a:highlight>
                  <a:srgbClr val="FF00FF"/>
                </a:highlight>
                <a:uLnTx/>
                <a:uFillTx/>
                <a:latin typeface="Arial" panose="020B0604020202020204" pitchFamily="34" charset="0"/>
                <a:ea typeface="+mn-ea"/>
                <a:cs typeface="Arial" panose="020B0604020202020204" pitchFamily="34" charset="0"/>
              </a:rPr>
              <a:t>quotitive</a:t>
            </a:r>
            <a:r>
              <a:rPr kumimoji="0" lang="en-GB" sz="2400" b="1" i="0" u="none" strike="noStrike" kern="1200" cap="none" spc="0" normalizeH="0" baseline="0" noProof="0" dirty="0">
                <a:ln>
                  <a:noFill/>
                </a:ln>
                <a:solidFill>
                  <a:srgbClr val="585858"/>
                </a:solidFill>
                <a:effectLst/>
                <a:highlight>
                  <a:srgbClr val="FF00FF"/>
                </a:highlight>
                <a:uLnTx/>
                <a:uFillTx/>
                <a:latin typeface="Arial" panose="020B0604020202020204" pitchFamily="34" charset="0"/>
                <a:ea typeface="+mn-ea"/>
                <a:cs typeface="Arial" panose="020B0604020202020204" pitchFamily="34" charset="0"/>
              </a:rPr>
              <a:t> division </a:t>
            </a:r>
            <a:endParaRPr lang="en-GB" dirty="0"/>
          </a:p>
        </p:txBody>
      </p:sp>
    </p:spTree>
    <p:extLst>
      <p:ext uri="{BB962C8B-B14F-4D97-AF65-F5344CB8AC3E}">
        <p14:creationId xmlns:p14="http://schemas.microsoft.com/office/powerpoint/2010/main" val="41680308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8F92BA-0080-411A-91B0-946F047D3FA7}"/>
              </a:ext>
            </a:extLst>
          </p:cNvPr>
          <p:cNvSpPr>
            <a:spLocks noGrp="1"/>
          </p:cNvSpPr>
          <p:nvPr>
            <p:ph type="body" sz="quarter" idx="11"/>
          </p:nvPr>
        </p:nvSpPr>
        <p:spPr/>
        <p:txBody>
          <a:bodyPr/>
          <a:lstStyle/>
          <a:p>
            <a:r>
              <a:rPr lang="en-GB" altLang="en-US" dirty="0">
                <a:latin typeface="Myriad Pro" panose="020B0503030403020204" pitchFamily="34" charset="0"/>
                <a:ea typeface="Myriad Pro" panose="020B0503030403020204" pitchFamily="34" charset="0"/>
                <a:cs typeface="Myriad Pro" panose="020B0503030403020204" pitchFamily="34" charset="0"/>
              </a:rPr>
              <a:t>2.7 </a:t>
            </a:r>
            <a:r>
              <a:rPr lang="en-GB" dirty="0"/>
              <a:t>The 2, 4 and 8 times tables   </a:t>
            </a:r>
            <a:r>
              <a:rPr lang="en-US" altLang="en-US" dirty="0">
                <a:solidFill>
                  <a:srgbClr val="00628C"/>
                </a:solidFill>
                <a:latin typeface="Myriad Pro" panose="020B0503030403020204" pitchFamily="34" charset="0"/>
                <a:ea typeface="Myriad Pro" panose="020B0503030403020204" pitchFamily="34" charset="0"/>
                <a:cs typeface="Myriad Pro" panose="020B0503030403020204" pitchFamily="34" charset="0"/>
              </a:rPr>
              <a:t>Step 1:9</a:t>
            </a:r>
          </a:p>
        </p:txBody>
      </p:sp>
      <p:pic>
        <p:nvPicPr>
          <p:cNvPr id="18" name="Picture 17">
            <a:extLst>
              <a:ext uri="{FF2B5EF4-FFF2-40B4-BE49-F238E27FC236}">
                <a16:creationId xmlns:a16="http://schemas.microsoft.com/office/drawing/2014/main" id="{2DA5AE3F-99F6-4BCA-A5D0-1A14BAD848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8400" y="937295"/>
            <a:ext cx="1688738" cy="5127180"/>
          </a:xfrm>
          <a:prstGeom prst="rect">
            <a:avLst/>
          </a:prstGeom>
        </p:spPr>
      </p:pic>
      <p:pic>
        <p:nvPicPr>
          <p:cNvPr id="20" name="Picture 19">
            <a:extLst>
              <a:ext uri="{FF2B5EF4-FFF2-40B4-BE49-F238E27FC236}">
                <a16:creationId xmlns:a16="http://schemas.microsoft.com/office/drawing/2014/main" id="{5C56285A-DE5F-407A-9CB2-B090D63020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4046" y="937295"/>
            <a:ext cx="536494" cy="646232"/>
          </a:xfrm>
          <a:prstGeom prst="rect">
            <a:avLst/>
          </a:prstGeom>
        </p:spPr>
      </p:pic>
      <p:pic>
        <p:nvPicPr>
          <p:cNvPr id="22" name="Picture 21">
            <a:extLst>
              <a:ext uri="{FF2B5EF4-FFF2-40B4-BE49-F238E27FC236}">
                <a16:creationId xmlns:a16="http://schemas.microsoft.com/office/drawing/2014/main" id="{A767A305-FF8E-4EB2-947B-E3E69DB151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54046" y="1310033"/>
            <a:ext cx="536494" cy="646232"/>
          </a:xfrm>
          <a:prstGeom prst="rect">
            <a:avLst/>
          </a:prstGeom>
        </p:spPr>
      </p:pic>
      <p:pic>
        <p:nvPicPr>
          <p:cNvPr id="24" name="Picture 23">
            <a:extLst>
              <a:ext uri="{FF2B5EF4-FFF2-40B4-BE49-F238E27FC236}">
                <a16:creationId xmlns:a16="http://schemas.microsoft.com/office/drawing/2014/main" id="{780EC5B8-0030-4F47-AE26-7A599EC820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71744" y="5410148"/>
            <a:ext cx="701101" cy="646232"/>
          </a:xfrm>
          <a:prstGeom prst="rect">
            <a:avLst/>
          </a:prstGeom>
        </p:spPr>
      </p:pic>
      <p:pic>
        <p:nvPicPr>
          <p:cNvPr id="26" name="Picture 25">
            <a:extLst>
              <a:ext uri="{FF2B5EF4-FFF2-40B4-BE49-F238E27FC236}">
                <a16:creationId xmlns:a16="http://schemas.microsoft.com/office/drawing/2014/main" id="{850B4A95-CC53-4CD6-88A3-B79861B5E8E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71744" y="2035327"/>
            <a:ext cx="701101" cy="646232"/>
          </a:xfrm>
          <a:prstGeom prst="rect">
            <a:avLst/>
          </a:prstGeom>
        </p:spPr>
      </p:pic>
      <p:pic>
        <p:nvPicPr>
          <p:cNvPr id="28" name="Picture 27">
            <a:extLst>
              <a:ext uri="{FF2B5EF4-FFF2-40B4-BE49-F238E27FC236}">
                <a16:creationId xmlns:a16="http://schemas.microsoft.com/office/drawing/2014/main" id="{F755BD84-C7E8-4966-AFC1-389FC7A3C91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54046" y="1682768"/>
            <a:ext cx="536494" cy="646232"/>
          </a:xfrm>
          <a:prstGeom prst="rect">
            <a:avLst/>
          </a:prstGeom>
        </p:spPr>
      </p:pic>
      <p:pic>
        <p:nvPicPr>
          <p:cNvPr id="30" name="Picture 29">
            <a:extLst>
              <a:ext uri="{FF2B5EF4-FFF2-40B4-BE49-F238E27FC236}">
                <a16:creationId xmlns:a16="http://schemas.microsoft.com/office/drawing/2014/main" id="{E092F2EE-0744-45FB-A5D2-2309FA0B27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71744" y="2428247"/>
            <a:ext cx="701101" cy="646232"/>
          </a:xfrm>
          <a:prstGeom prst="rect">
            <a:avLst/>
          </a:prstGeom>
        </p:spPr>
      </p:pic>
      <p:pic>
        <p:nvPicPr>
          <p:cNvPr id="32" name="Picture 31">
            <a:extLst>
              <a:ext uri="{FF2B5EF4-FFF2-40B4-BE49-F238E27FC236}">
                <a16:creationId xmlns:a16="http://schemas.microsoft.com/office/drawing/2014/main" id="{91DB614F-B6F6-4754-99A4-832F2D769B9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71744" y="2800985"/>
            <a:ext cx="701101" cy="646232"/>
          </a:xfrm>
          <a:prstGeom prst="rect">
            <a:avLst/>
          </a:prstGeom>
        </p:spPr>
      </p:pic>
      <p:pic>
        <p:nvPicPr>
          <p:cNvPr id="34" name="Picture 33">
            <a:extLst>
              <a:ext uri="{FF2B5EF4-FFF2-40B4-BE49-F238E27FC236}">
                <a16:creationId xmlns:a16="http://schemas.microsoft.com/office/drawing/2014/main" id="{2BB4FFD5-8B37-4B4D-983E-37D23E61FD3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71744" y="3173723"/>
            <a:ext cx="701101" cy="646232"/>
          </a:xfrm>
          <a:prstGeom prst="rect">
            <a:avLst/>
          </a:prstGeom>
        </p:spPr>
      </p:pic>
      <p:pic>
        <p:nvPicPr>
          <p:cNvPr id="36" name="Picture 35">
            <a:extLst>
              <a:ext uri="{FF2B5EF4-FFF2-40B4-BE49-F238E27FC236}">
                <a16:creationId xmlns:a16="http://schemas.microsoft.com/office/drawing/2014/main" id="{9F9A28A4-A7F4-4ACA-9469-B243B137214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271744" y="3546461"/>
            <a:ext cx="701101" cy="646232"/>
          </a:xfrm>
          <a:prstGeom prst="rect">
            <a:avLst/>
          </a:prstGeom>
        </p:spPr>
      </p:pic>
      <p:pic>
        <p:nvPicPr>
          <p:cNvPr id="38" name="Picture 37">
            <a:extLst>
              <a:ext uri="{FF2B5EF4-FFF2-40B4-BE49-F238E27FC236}">
                <a16:creationId xmlns:a16="http://schemas.microsoft.com/office/drawing/2014/main" id="{E516C4CC-AB9B-4795-A7D2-EF8BF5322BD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271744" y="3919199"/>
            <a:ext cx="701101" cy="646232"/>
          </a:xfrm>
          <a:prstGeom prst="rect">
            <a:avLst/>
          </a:prstGeom>
        </p:spPr>
      </p:pic>
      <p:pic>
        <p:nvPicPr>
          <p:cNvPr id="40" name="Picture 39">
            <a:extLst>
              <a:ext uri="{FF2B5EF4-FFF2-40B4-BE49-F238E27FC236}">
                <a16:creationId xmlns:a16="http://schemas.microsoft.com/office/drawing/2014/main" id="{939A2BBF-D86A-43C3-B5A1-8D315F8398B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271744" y="4291937"/>
            <a:ext cx="701101" cy="646232"/>
          </a:xfrm>
          <a:prstGeom prst="rect">
            <a:avLst/>
          </a:prstGeom>
        </p:spPr>
      </p:pic>
      <p:pic>
        <p:nvPicPr>
          <p:cNvPr id="42" name="Picture 41">
            <a:extLst>
              <a:ext uri="{FF2B5EF4-FFF2-40B4-BE49-F238E27FC236}">
                <a16:creationId xmlns:a16="http://schemas.microsoft.com/office/drawing/2014/main" id="{24F46F44-585D-44CA-8809-73D98283D3E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271744" y="4664675"/>
            <a:ext cx="701101" cy="646232"/>
          </a:xfrm>
          <a:prstGeom prst="rect">
            <a:avLst/>
          </a:prstGeom>
        </p:spPr>
      </p:pic>
      <p:pic>
        <p:nvPicPr>
          <p:cNvPr id="44" name="Picture 43">
            <a:extLst>
              <a:ext uri="{FF2B5EF4-FFF2-40B4-BE49-F238E27FC236}">
                <a16:creationId xmlns:a16="http://schemas.microsoft.com/office/drawing/2014/main" id="{040B2635-FB41-44F4-8729-105ACE6B71A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271744" y="5037413"/>
            <a:ext cx="701101" cy="646232"/>
          </a:xfrm>
          <a:prstGeom prst="rect">
            <a:avLst/>
          </a:prstGeom>
        </p:spPr>
      </p:pic>
      <p:sp>
        <p:nvSpPr>
          <p:cNvPr id="3" name="TextBox 2">
            <a:extLst>
              <a:ext uri="{FF2B5EF4-FFF2-40B4-BE49-F238E27FC236}">
                <a16:creationId xmlns:a16="http://schemas.microsoft.com/office/drawing/2014/main" id="{5F0A6244-7195-4603-BB67-8A3A46739094}"/>
              </a:ext>
            </a:extLst>
          </p:cNvPr>
          <p:cNvSpPr txBox="1"/>
          <p:nvPr/>
        </p:nvSpPr>
        <p:spPr bwMode="auto">
          <a:xfrm>
            <a:off x="7176120" y="1956265"/>
            <a:ext cx="3960440" cy="4573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457200" marR="0" lvl="0" indent="-45720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Char char="●"/>
              <a:tabLst/>
              <a:defRPr/>
            </a:pPr>
            <a:r>
              <a:rPr kumimoji="0" lang="en-US" sz="28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Where is it most effective to start?</a:t>
            </a:r>
          </a:p>
          <a:p>
            <a:pPr marL="457200" marR="0" lvl="0" indent="-45720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Char char="●"/>
              <a:tabLst/>
              <a:defRPr/>
            </a:pPr>
            <a:r>
              <a:rPr kumimoji="0" lang="en-US" sz="28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0, 1</a:t>
            </a:r>
          </a:p>
          <a:p>
            <a:pPr marL="457200" marR="0" lvl="0" indent="-45720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Char char="●"/>
              <a:tabLst/>
              <a:defRPr/>
            </a:pPr>
            <a:r>
              <a:rPr kumimoji="0" lang="en-US" sz="28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10, 5</a:t>
            </a:r>
          </a:p>
          <a:p>
            <a:pPr marL="457200" marR="0" lvl="0" indent="-45720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Char char="●"/>
              <a:tabLst/>
              <a:defRPr/>
            </a:pPr>
            <a:r>
              <a:rPr kumimoji="0" lang="en-US" sz="28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11</a:t>
            </a:r>
            <a:r>
              <a:rPr kumimoji="0" lang="en-US" sz="2800" b="1" i="0" u="none" strike="noStrike" kern="1200" cap="none" spc="0" normalizeH="0" baseline="0" noProof="0">
                <a:ln>
                  <a:noFill/>
                </a:ln>
                <a:solidFill>
                  <a:srgbClr val="000000"/>
                </a:solidFill>
                <a:effectLst/>
                <a:uLnTx/>
                <a:uFillTx/>
                <a:latin typeface="Myriad Pro Semibold" charset="0"/>
                <a:ea typeface="Myriad Pro Semibold" charset="0"/>
                <a:cs typeface="Myriad Pro Semibold" charset="0"/>
              </a:rPr>
              <a:t>, 9, 12</a:t>
            </a:r>
            <a:endParaRPr kumimoji="0" lang="en-US" sz="28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endParaRPr>
          </a:p>
          <a:p>
            <a:pPr marL="457200" marR="0" lvl="0" indent="-45720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Char char="●"/>
              <a:tabLst/>
              <a:defRPr/>
            </a:pPr>
            <a:r>
              <a:rPr kumimoji="0" lang="en-US" sz="28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2, 4, 8</a:t>
            </a:r>
          </a:p>
          <a:p>
            <a:pPr marL="457200" marR="0" lvl="0" indent="-45720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Char char="●"/>
              <a:tabLst/>
              <a:defRPr/>
            </a:pPr>
            <a:r>
              <a:rPr kumimoji="0" lang="en-US" sz="28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3, 6</a:t>
            </a:r>
          </a:p>
          <a:p>
            <a:pPr marL="457200" marR="0" lvl="0" indent="-45720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Char char="●"/>
              <a:tabLst/>
              <a:defRPr/>
            </a:pPr>
            <a:r>
              <a:rPr kumimoji="0" lang="en-US" sz="28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7</a:t>
            </a:r>
          </a:p>
          <a:p>
            <a:pPr marL="457200" marR="0" lvl="0" indent="-45720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Char char="●"/>
              <a:tabLst/>
              <a:defRPr/>
            </a:pPr>
            <a:endParaRPr kumimoji="0" lang="en-GB" sz="28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endParaRPr>
          </a:p>
        </p:txBody>
      </p:sp>
      <p:sp>
        <p:nvSpPr>
          <p:cNvPr id="19" name="TextBox 18">
            <a:extLst>
              <a:ext uri="{FF2B5EF4-FFF2-40B4-BE49-F238E27FC236}">
                <a16:creationId xmlns:a16="http://schemas.microsoft.com/office/drawing/2014/main" id="{6E025AE3-63FB-4D04-85EB-C86E9E4064DC}"/>
              </a:ext>
            </a:extLst>
          </p:cNvPr>
          <p:cNvSpPr txBox="1"/>
          <p:nvPr/>
        </p:nvSpPr>
        <p:spPr bwMode="auto">
          <a:xfrm>
            <a:off x="8686800" y="579213"/>
            <a:ext cx="3276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a:spAutoFit/>
          </a:bodyPr>
          <a:lstStyle/>
          <a:p>
            <a:r>
              <a:rPr lang="en-GB" sz="2400" b="1" dirty="0">
                <a:solidFill>
                  <a:srgbClr val="585858"/>
                </a:solidFill>
                <a:highlight>
                  <a:srgbClr val="FF00FF"/>
                </a:highlight>
                <a:latin typeface="Arial" panose="020B0604020202020204" pitchFamily="34" charset="0"/>
                <a:cs typeface="Arial" panose="020B0604020202020204" pitchFamily="34" charset="0"/>
              </a:rPr>
              <a:t>r</a:t>
            </a:r>
            <a:r>
              <a:rPr kumimoji="0" lang="en-GB" sz="2400" b="1" i="0" u="none" strike="noStrike" kern="1200" cap="none" spc="0" normalizeH="0" baseline="0" noProof="0" dirty="0" err="1">
                <a:ln>
                  <a:noFill/>
                </a:ln>
                <a:solidFill>
                  <a:srgbClr val="585858"/>
                </a:solidFill>
                <a:effectLst/>
                <a:highlight>
                  <a:srgbClr val="FF00FF"/>
                </a:highlight>
                <a:uLnTx/>
                <a:uFillTx/>
                <a:latin typeface="Arial" panose="020B0604020202020204" pitchFamily="34" charset="0"/>
                <a:ea typeface="+mn-ea"/>
                <a:cs typeface="Arial" panose="020B0604020202020204" pitchFamily="34" charset="0"/>
              </a:rPr>
              <a:t>ecall</a:t>
            </a:r>
            <a:endParaRPr lang="en-GB" dirty="0"/>
          </a:p>
        </p:txBody>
      </p:sp>
      <p:sp>
        <p:nvSpPr>
          <p:cNvPr id="5" name="Explosion: 8 Points 4">
            <a:extLst>
              <a:ext uri="{FF2B5EF4-FFF2-40B4-BE49-F238E27FC236}">
                <a16:creationId xmlns:a16="http://schemas.microsoft.com/office/drawing/2014/main" id="{B79C3757-55F6-43A0-957E-19EF4D35A1EA}"/>
              </a:ext>
            </a:extLst>
          </p:cNvPr>
          <p:cNvSpPr/>
          <p:nvPr/>
        </p:nvSpPr>
        <p:spPr bwMode="auto">
          <a:xfrm>
            <a:off x="685800" y="1524000"/>
            <a:ext cx="3886200" cy="3581400"/>
          </a:xfrm>
          <a:prstGeom prst="irregularSeal1">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6" name="TextBox 5">
            <a:extLst>
              <a:ext uri="{FF2B5EF4-FFF2-40B4-BE49-F238E27FC236}">
                <a16:creationId xmlns:a16="http://schemas.microsoft.com/office/drawing/2014/main" id="{4291865F-8EBC-419C-A9F6-EF27DEFC3B77}"/>
              </a:ext>
            </a:extLst>
          </p:cNvPr>
          <p:cNvSpPr txBox="1"/>
          <p:nvPr/>
        </p:nvSpPr>
        <p:spPr bwMode="auto">
          <a:xfrm>
            <a:off x="685800" y="1583527"/>
            <a:ext cx="3886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457200" indent="-457200">
              <a:buClr>
                <a:srgbClr val="82CBDD"/>
              </a:buClr>
            </a:pPr>
            <a:r>
              <a:rPr lang="en-US" b="1">
                <a:latin typeface="Myriad Pro Semibold" charset="0"/>
                <a:ea typeface="Myriad Pro Semibold" charset="0"/>
                <a:cs typeface="Myriad Pro Semibold" charset="0"/>
              </a:rPr>
              <a:t>NB: </a:t>
            </a:r>
          </a:p>
          <a:p>
            <a:pPr marL="457200" indent="-457200">
              <a:buClr>
                <a:srgbClr val="82CBDD"/>
              </a:buClr>
            </a:pPr>
            <a:r>
              <a:rPr lang="en-US" b="1">
                <a:latin typeface="Myriad Pro Semibold" charset="0"/>
                <a:ea typeface="Myriad Pro Semibold" charset="0"/>
                <a:cs typeface="Myriad Pro Semibold" charset="0"/>
              </a:rPr>
              <a:t>Multiplication </a:t>
            </a:r>
            <a:r>
              <a:rPr lang="en-US" b="1" dirty="0">
                <a:latin typeface="Myriad Pro Semibold" charset="0"/>
                <a:ea typeface="Myriad Pro Semibold" charset="0"/>
                <a:cs typeface="Myriad Pro Semibold" charset="0"/>
              </a:rPr>
              <a:t>Tables Check in Y4</a:t>
            </a:r>
            <a:endParaRPr lang="en-GB" b="1" dirty="0">
              <a:latin typeface="Myriad Pro Semibold" charset="0"/>
              <a:ea typeface="Myriad Pro Semibold" charset="0"/>
              <a:cs typeface="Myriad Pro Semibold" charset="0"/>
            </a:endParaRPr>
          </a:p>
        </p:txBody>
      </p:sp>
      <p:pic>
        <p:nvPicPr>
          <p:cNvPr id="7" name="Picture 6">
            <a:extLst>
              <a:ext uri="{FF2B5EF4-FFF2-40B4-BE49-F238E27FC236}">
                <a16:creationId xmlns:a16="http://schemas.microsoft.com/office/drawing/2014/main" id="{0FF7FE53-3A1C-4D8F-8C50-0CB85B8C5BA4}"/>
              </a:ext>
            </a:extLst>
          </p:cNvPr>
          <p:cNvPicPr>
            <a:picLocks noChangeAspect="1"/>
          </p:cNvPicPr>
          <p:nvPr/>
        </p:nvPicPr>
        <p:blipFill>
          <a:blip r:embed="rId16"/>
          <a:stretch>
            <a:fillRect/>
          </a:stretch>
        </p:blipFill>
        <p:spPr>
          <a:xfrm>
            <a:off x="451709" y="2812778"/>
            <a:ext cx="4325522" cy="1772409"/>
          </a:xfrm>
          <a:prstGeom prst="rect">
            <a:avLst/>
          </a:prstGeom>
        </p:spPr>
      </p:pic>
    </p:spTree>
    <p:extLst>
      <p:ext uri="{BB962C8B-B14F-4D97-AF65-F5344CB8AC3E}">
        <p14:creationId xmlns:p14="http://schemas.microsoft.com/office/powerpoint/2010/main" val="316822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500"/>
                                        <p:tgtEl>
                                          <p:spTgt spid="3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fade">
                                      <p:cBhvr>
                                        <p:cTn id="27" dur="500"/>
                                        <p:tgtEl>
                                          <p:spTgt spid="4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fade">
                                      <p:cBhvr>
                                        <p:cTn id="37" dur="50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4"/>
                                        </p:tgtEl>
                                        <p:attrNameLst>
                                          <p:attrName>style.visibility</p:attrName>
                                        </p:attrNameLst>
                                      </p:cBhvr>
                                      <p:to>
                                        <p:strVal val="visible"/>
                                      </p:to>
                                    </p:set>
                                    <p:animEffect transition="in" filter="fade">
                                      <p:cBhvr>
                                        <p:cTn id="42" dur="500"/>
                                        <p:tgtEl>
                                          <p:spTgt spid="3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fade">
                                      <p:cBhvr>
                                        <p:cTn id="47" dur="500"/>
                                        <p:tgtEl>
                                          <p:spTgt spid="3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fade">
                                      <p:cBhvr>
                                        <p:cTn id="52" dur="500"/>
                                        <p:tgtEl>
                                          <p:spTgt spid="3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40"/>
                                        </p:tgtEl>
                                        <p:attrNameLst>
                                          <p:attrName>style.visibility</p:attrName>
                                        </p:attrNameLst>
                                      </p:cBhvr>
                                      <p:to>
                                        <p:strVal val="visible"/>
                                      </p:to>
                                    </p:set>
                                    <p:animEffect transition="in" filter="fade">
                                      <p:cBhvr>
                                        <p:cTn id="57" dur="500"/>
                                        <p:tgtEl>
                                          <p:spTgt spid="40"/>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44"/>
                                        </p:tgtEl>
                                        <p:attrNameLst>
                                          <p:attrName>style.visibility</p:attrName>
                                        </p:attrNameLst>
                                      </p:cBhvr>
                                      <p:to>
                                        <p:strVal val="visible"/>
                                      </p:to>
                                    </p:set>
                                    <p:animEffect transition="in" filter="fade">
                                      <p:cBhvr>
                                        <p:cTn id="62" dur="500"/>
                                        <p:tgtEl>
                                          <p:spTgt spid="4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fade">
                                      <p:cBhvr>
                                        <p:cTn id="6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C7E2BD6-FAD7-422B-B943-30E2C920242E}"/>
              </a:ext>
            </a:extLst>
          </p:cNvPr>
          <p:cNvGraphicFramePr>
            <a:graphicFrameLocks noGrp="1"/>
          </p:cNvGraphicFramePr>
          <p:nvPr/>
        </p:nvGraphicFramePr>
        <p:xfrm>
          <a:off x="0" y="0"/>
          <a:ext cx="7950200" cy="4621795"/>
        </p:xfrm>
        <a:graphic>
          <a:graphicData uri="http://schemas.openxmlformats.org/drawingml/2006/table">
            <a:tbl>
              <a:tblPr firstRow="1" firstCol="1" bandRow="1"/>
              <a:tblGrid>
                <a:gridCol w="834310">
                  <a:extLst>
                    <a:ext uri="{9D8B030D-6E8A-4147-A177-3AD203B41FA5}">
                      <a16:colId xmlns:a16="http://schemas.microsoft.com/office/drawing/2014/main" val="1866454710"/>
                    </a:ext>
                  </a:extLst>
                </a:gridCol>
                <a:gridCol w="7115890">
                  <a:extLst>
                    <a:ext uri="{9D8B030D-6E8A-4147-A177-3AD203B41FA5}">
                      <a16:colId xmlns:a16="http://schemas.microsoft.com/office/drawing/2014/main" val="614339075"/>
                    </a:ext>
                  </a:extLst>
                </a:gridCol>
              </a:tblGrid>
              <a:tr h="432000">
                <a:tc gridSpan="2">
                  <a:txBody>
                    <a:bodyPr/>
                    <a:lstStyle/>
                    <a:p>
                      <a:pPr>
                        <a:lnSpc>
                          <a:spcPct val="107000"/>
                        </a:lnSpc>
                        <a:spcAft>
                          <a:spcPts val="0"/>
                        </a:spcAft>
                      </a:pPr>
                      <a:r>
                        <a:rPr lang="en-GB" sz="2400" b="1" dirty="0">
                          <a:effectLst/>
                          <a:latin typeface="Myriad Pro Semibold"/>
                          <a:ea typeface="Calibri" panose="020F0502020204030204" pitchFamily="34" charset="0"/>
                          <a:cs typeface="Times New Roman" panose="02020603050405020304" pitchFamily="18" charset="0"/>
                        </a:rPr>
                        <a:t>Divisibility rules in numerical order</a:t>
                      </a:r>
                      <a:endParaRPr lang="en-GB" sz="2400" dirty="0">
                        <a:effectLst/>
                        <a:latin typeface="Myriad Pro Semibold"/>
                        <a:ea typeface="Calibri" panose="020F0502020204030204" pitchFamily="34" charset="0"/>
                        <a:cs typeface="Times New Roman" panose="02020603050405020304" pitchFamily="18" charset="0"/>
                      </a:endParaRPr>
                    </a:p>
                  </a:txBody>
                  <a:tcPr marL="66651" marR="6665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hMerge="1">
                  <a:txBody>
                    <a:bodyPr/>
                    <a:lstStyle/>
                    <a:p>
                      <a:endParaRPr lang="en-GB"/>
                    </a:p>
                  </a:txBody>
                  <a:tcPr/>
                </a:tc>
                <a:extLst>
                  <a:ext uri="{0D108BD9-81ED-4DB2-BD59-A6C34878D82A}">
                    <a16:rowId xmlns:a16="http://schemas.microsoft.com/office/drawing/2014/main" val="109080802"/>
                  </a:ext>
                </a:extLst>
              </a:tr>
              <a:tr h="36000">
                <a:tc>
                  <a:txBody>
                    <a:bodyPr/>
                    <a:lstStyle/>
                    <a:p>
                      <a:pPr>
                        <a:lnSpc>
                          <a:spcPct val="107000"/>
                        </a:lnSpc>
                        <a:spcAft>
                          <a:spcPts val="0"/>
                        </a:spcAft>
                      </a:pPr>
                      <a:r>
                        <a:rPr lang="en-GB" sz="2400" b="1" dirty="0">
                          <a:solidFill>
                            <a:schemeClr val="tx1"/>
                          </a:solidFill>
                          <a:effectLst/>
                          <a:latin typeface="Myriad Pro Semibold"/>
                          <a:ea typeface="Calibri" panose="020F0502020204030204" pitchFamily="34" charset="0"/>
                          <a:cs typeface="Times New Roman" panose="02020603050405020304" pitchFamily="18" charset="0"/>
                        </a:rPr>
                        <a:t>2</a:t>
                      </a:r>
                    </a:p>
                  </a:txBody>
                  <a:tcPr marL="66651" marR="6665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9"/>
                    </a:solidFill>
                  </a:tcPr>
                </a:tc>
                <a:tc>
                  <a:txBody>
                    <a:bodyPr/>
                    <a:lstStyle/>
                    <a:p>
                      <a:pPr lvl="0" fontAlgn="auto">
                        <a:lnSpc>
                          <a:spcPct val="107000"/>
                        </a:lnSpc>
                        <a:spcBef>
                          <a:spcPts val="0"/>
                        </a:spcBef>
                        <a:spcAft>
                          <a:spcPts val="0"/>
                        </a:spcAft>
                        <a:buClrTx/>
                        <a:buNone/>
                      </a:pPr>
                      <a:r>
                        <a:rPr lang="en-GB" sz="2400" dirty="0">
                          <a:latin typeface="Myriad Pro Semibold"/>
                          <a:ea typeface="Calibri" panose="020F0502020204030204" pitchFamily="34" charset="0"/>
                          <a:cs typeface="Times New Roman" panose="02020603050405020304" pitchFamily="18" charset="0"/>
                        </a:rPr>
                        <a:t>A number is divisible by 2 if the ones digit is even.</a:t>
                      </a:r>
                    </a:p>
                  </a:txBody>
                  <a:tcPr marL="66651" marR="6665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7330401"/>
                  </a:ext>
                </a:extLst>
              </a:tr>
              <a:tr h="36000">
                <a:tc>
                  <a:txBody>
                    <a:bodyPr/>
                    <a:lstStyle/>
                    <a:p>
                      <a:pPr>
                        <a:lnSpc>
                          <a:spcPct val="107000"/>
                        </a:lnSpc>
                        <a:spcAft>
                          <a:spcPts val="0"/>
                        </a:spcAft>
                      </a:pPr>
                      <a:r>
                        <a:rPr lang="en-GB" sz="2400" b="1" dirty="0">
                          <a:solidFill>
                            <a:schemeClr val="tx1"/>
                          </a:solidFill>
                          <a:effectLst/>
                          <a:latin typeface="Myriad Pro Semibold"/>
                          <a:ea typeface="Calibri" panose="020F0502020204030204" pitchFamily="34" charset="0"/>
                          <a:cs typeface="Times New Roman" panose="02020603050405020304" pitchFamily="18" charset="0"/>
                        </a:rPr>
                        <a:t>3</a:t>
                      </a:r>
                    </a:p>
                  </a:txBody>
                  <a:tcPr marL="66651" marR="6665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D9"/>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2400" dirty="0">
                          <a:latin typeface="Myriad Pro Semibold"/>
                          <a:ea typeface="Calibri" panose="020F0502020204030204" pitchFamily="34" charset="0"/>
                          <a:cs typeface="Times New Roman" panose="02020603050405020304" pitchFamily="18" charset="0"/>
                        </a:rPr>
                        <a:t>For a number to be divisible by 3, the sum of the digits of the number must be divisible by 3.</a:t>
                      </a:r>
                    </a:p>
                  </a:txBody>
                  <a:tcPr marL="66651" marR="6665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4582473"/>
                  </a:ext>
                </a:extLst>
              </a:tr>
              <a:tr h="36000">
                <a:tc>
                  <a:txBody>
                    <a:bodyPr/>
                    <a:lstStyle/>
                    <a:p>
                      <a:pPr>
                        <a:lnSpc>
                          <a:spcPct val="107000"/>
                        </a:lnSpc>
                        <a:spcAft>
                          <a:spcPts val="0"/>
                        </a:spcAft>
                      </a:pPr>
                      <a:r>
                        <a:rPr lang="en-GB" sz="2400" b="1" dirty="0">
                          <a:solidFill>
                            <a:schemeClr val="tx1"/>
                          </a:solidFill>
                          <a:effectLst/>
                          <a:latin typeface="Myriad Pro Semibold"/>
                          <a:ea typeface="Calibri" panose="020F0502020204030204" pitchFamily="34" charset="0"/>
                          <a:cs typeface="Times New Roman" panose="02020603050405020304" pitchFamily="18" charset="0"/>
                        </a:rPr>
                        <a:t>4</a:t>
                      </a:r>
                    </a:p>
                  </a:txBody>
                  <a:tcPr marL="66651" marR="6665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9"/>
                    </a:solidFill>
                  </a:tcPr>
                </a:tc>
                <a:tc>
                  <a:txBody>
                    <a:bodyPr/>
                    <a:lstStyle/>
                    <a:p>
                      <a:pPr lvl="0" fontAlgn="auto">
                        <a:lnSpc>
                          <a:spcPct val="107000"/>
                        </a:lnSpc>
                        <a:spcBef>
                          <a:spcPts val="0"/>
                        </a:spcBef>
                        <a:spcAft>
                          <a:spcPts val="0"/>
                        </a:spcAft>
                        <a:buClrTx/>
                        <a:buNone/>
                      </a:pPr>
                      <a:r>
                        <a:rPr lang="en-GB" sz="2400" dirty="0">
                          <a:latin typeface="Myriad Pro Semibold"/>
                          <a:ea typeface="Calibri" panose="020F0502020204030204" pitchFamily="34" charset="0"/>
                          <a:cs typeface="Times New Roman" panose="02020603050405020304" pitchFamily="18" charset="0"/>
                        </a:rPr>
                        <a:t>If halving a number gives an even value, then the number is divisible by 4.</a:t>
                      </a:r>
                    </a:p>
                    <a:p>
                      <a:pPr lvl="0" fontAlgn="auto">
                        <a:lnSpc>
                          <a:spcPct val="107000"/>
                        </a:lnSpc>
                        <a:spcBef>
                          <a:spcPts val="0"/>
                        </a:spcBef>
                        <a:spcAft>
                          <a:spcPts val="0"/>
                        </a:spcAft>
                        <a:buClrTx/>
                        <a:buNone/>
                      </a:pPr>
                      <a:r>
                        <a:rPr lang="en-GB" sz="2400" i="1" dirty="0">
                          <a:latin typeface="Myriad Pro Semibold"/>
                          <a:ea typeface="Calibri" panose="020F0502020204030204" pitchFamily="34" charset="0"/>
                          <a:cs typeface="Times New Roman" panose="02020603050405020304" pitchFamily="18" charset="0"/>
                        </a:rPr>
                        <a:t>and</a:t>
                      </a:r>
                    </a:p>
                    <a:p>
                      <a:pPr lvl="0" fontAlgn="auto">
                        <a:lnSpc>
                          <a:spcPct val="107000"/>
                        </a:lnSpc>
                        <a:spcBef>
                          <a:spcPts val="0"/>
                        </a:spcBef>
                        <a:spcAft>
                          <a:spcPts val="0"/>
                        </a:spcAft>
                        <a:buClrTx/>
                        <a:buNone/>
                      </a:pPr>
                      <a:r>
                        <a:rPr lang="en-GB" sz="2400" dirty="0">
                          <a:latin typeface="Myriad Pro Semibold"/>
                          <a:ea typeface="Calibri" panose="020F0502020204030204" pitchFamily="34" charset="0"/>
                          <a:cs typeface="Times New Roman" panose="02020603050405020304" pitchFamily="18" charset="0"/>
                        </a:rPr>
                        <a:t>For numbers with more than two digits: if the final two digits are divisible by 4 then the number is divisible by 4.</a:t>
                      </a:r>
                    </a:p>
                  </a:txBody>
                  <a:tcPr marL="66651" marR="6665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62017030"/>
                  </a:ext>
                </a:extLst>
              </a:tr>
              <a:tr h="36000">
                <a:tc>
                  <a:txBody>
                    <a:bodyPr/>
                    <a:lstStyle/>
                    <a:p>
                      <a:pPr>
                        <a:lnSpc>
                          <a:spcPct val="107000"/>
                        </a:lnSpc>
                        <a:spcAft>
                          <a:spcPts val="0"/>
                        </a:spcAft>
                      </a:pPr>
                      <a:r>
                        <a:rPr lang="en-GB" sz="2400" b="1" dirty="0">
                          <a:solidFill>
                            <a:schemeClr val="tx1"/>
                          </a:solidFill>
                          <a:effectLst/>
                          <a:latin typeface="Myriad Pro Semibold"/>
                          <a:ea typeface="Calibri" panose="020F0502020204030204" pitchFamily="34" charset="0"/>
                          <a:cs typeface="Times New Roman" panose="02020603050405020304" pitchFamily="18" charset="0"/>
                        </a:rPr>
                        <a:t>5</a:t>
                      </a:r>
                    </a:p>
                  </a:txBody>
                  <a:tcPr marL="66651" marR="6665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lvl="0" fontAlgn="auto">
                        <a:lnSpc>
                          <a:spcPct val="107000"/>
                        </a:lnSpc>
                        <a:spcBef>
                          <a:spcPts val="0"/>
                        </a:spcBef>
                        <a:spcAft>
                          <a:spcPts val="0"/>
                        </a:spcAft>
                        <a:buClrTx/>
                        <a:buNone/>
                      </a:pPr>
                      <a:r>
                        <a:rPr lang="en-GB" sz="2400" dirty="0">
                          <a:latin typeface="Myriad Pro Semibold"/>
                          <a:ea typeface="Calibri" panose="020F0502020204030204" pitchFamily="34" charset="0"/>
                          <a:cs typeface="Times New Roman" panose="02020603050405020304" pitchFamily="18" charset="0"/>
                        </a:rPr>
                        <a:t>A number is divisible by 5 if the ones digit is </a:t>
                      </a:r>
                      <a:br>
                        <a:rPr lang="en-GB" sz="2400" dirty="0">
                          <a:latin typeface="Myriad Pro Semibold"/>
                          <a:ea typeface="Calibri" panose="020F0502020204030204" pitchFamily="34" charset="0"/>
                          <a:cs typeface="Times New Roman" panose="02020603050405020304" pitchFamily="18" charset="0"/>
                        </a:rPr>
                      </a:br>
                      <a:r>
                        <a:rPr lang="en-GB" sz="2400" dirty="0">
                          <a:latin typeface="Myriad Pro Semibold"/>
                          <a:ea typeface="Calibri" panose="020F0502020204030204" pitchFamily="34" charset="0"/>
                          <a:cs typeface="Times New Roman" panose="02020603050405020304" pitchFamily="18" charset="0"/>
                        </a:rPr>
                        <a:t>5 or 0.</a:t>
                      </a:r>
                    </a:p>
                  </a:txBody>
                  <a:tcPr marL="66651" marR="6665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5677077"/>
                  </a:ext>
                </a:extLst>
              </a:tr>
            </a:tbl>
          </a:graphicData>
        </a:graphic>
      </p:graphicFrame>
      <p:pic>
        <p:nvPicPr>
          <p:cNvPr id="6" name="Picture 5">
            <a:extLst>
              <a:ext uri="{FF2B5EF4-FFF2-40B4-BE49-F238E27FC236}">
                <a16:creationId xmlns:a16="http://schemas.microsoft.com/office/drawing/2014/main" id="{2D9B15AA-ED71-42A5-ACD0-403A34076180}"/>
              </a:ext>
            </a:extLst>
          </p:cNvPr>
          <p:cNvPicPr>
            <a:picLocks noChangeAspect="1"/>
          </p:cNvPicPr>
          <p:nvPr/>
        </p:nvPicPr>
        <p:blipFill>
          <a:blip r:embed="rId2"/>
          <a:stretch>
            <a:fillRect/>
          </a:stretch>
        </p:blipFill>
        <p:spPr>
          <a:xfrm>
            <a:off x="4857052" y="4347584"/>
            <a:ext cx="7356390" cy="2510416"/>
          </a:xfrm>
          <a:prstGeom prst="rect">
            <a:avLst/>
          </a:prstGeom>
        </p:spPr>
      </p:pic>
      <p:sp>
        <p:nvSpPr>
          <p:cNvPr id="5" name="TextBox 4">
            <a:extLst>
              <a:ext uri="{FF2B5EF4-FFF2-40B4-BE49-F238E27FC236}">
                <a16:creationId xmlns:a16="http://schemas.microsoft.com/office/drawing/2014/main" id="{39633A1B-813E-4AA7-AE57-D64EE435C412}"/>
              </a:ext>
            </a:extLst>
          </p:cNvPr>
          <p:cNvSpPr txBox="1"/>
          <p:nvPr/>
        </p:nvSpPr>
        <p:spPr>
          <a:xfrm>
            <a:off x="7772400" y="0"/>
            <a:ext cx="6111764" cy="424732"/>
          </a:xfrm>
          <a:prstGeom prst="rect">
            <a:avLst/>
          </a:prstGeom>
          <a:noFill/>
        </p:spPr>
        <p:txBody>
          <a:bodyPr wrap="square">
            <a:spAutoFit/>
          </a:bodyPr>
          <a:lstStyle/>
          <a:p>
            <a:pPr marR="0" lvl="0" algn="l" defTabSz="914400" rtl="0" eaLnBrk="1" fontAlgn="auto" latinLnBrk="0" hangingPunct="1">
              <a:lnSpc>
                <a:spcPct val="90000"/>
              </a:lnSpc>
              <a:spcBef>
                <a:spcPts val="1000"/>
              </a:spcBef>
              <a:spcAft>
                <a:spcPts val="0"/>
              </a:spcAft>
              <a:buClrTx/>
              <a:buSzTx/>
              <a:tabLst/>
              <a:defRPr/>
            </a:pPr>
            <a:r>
              <a:rPr lang="en-GB" sz="2400" b="1" dirty="0">
                <a:solidFill>
                  <a:srgbClr val="585858"/>
                </a:solidFill>
                <a:highlight>
                  <a:srgbClr val="FF00FF"/>
                </a:highlight>
                <a:latin typeface="Arial" panose="020B0604020202020204" pitchFamily="34" charset="0"/>
                <a:cs typeface="Arial" panose="020B0604020202020204" pitchFamily="34" charset="0"/>
              </a:rPr>
              <a:t>f</a:t>
            </a:r>
            <a:r>
              <a:rPr kumimoji="0" lang="en-GB" sz="2400" b="1" i="0" u="none" strike="noStrike" kern="1200" cap="none" spc="0" normalizeH="0" baseline="0" noProof="0" dirty="0">
                <a:ln>
                  <a:noFill/>
                </a:ln>
                <a:solidFill>
                  <a:srgbClr val="585858"/>
                </a:solidFill>
                <a:effectLst/>
                <a:highlight>
                  <a:srgbClr val="FF00FF"/>
                </a:highlight>
                <a:uLnTx/>
                <a:uFillTx/>
                <a:latin typeface="Arial" panose="020B0604020202020204" pitchFamily="34" charset="0"/>
                <a:ea typeface="+mn-ea"/>
                <a:cs typeface="Arial" panose="020B0604020202020204" pitchFamily="34" charset="0"/>
              </a:rPr>
              <a:t>actors, multiples and primes </a:t>
            </a:r>
          </a:p>
        </p:txBody>
      </p:sp>
    </p:spTree>
    <p:extLst>
      <p:ext uri="{BB962C8B-B14F-4D97-AF65-F5344CB8AC3E}">
        <p14:creationId xmlns:p14="http://schemas.microsoft.com/office/powerpoint/2010/main" val="267778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0F988CA-70C0-42B2-9F50-994A1477F7EC}"/>
              </a:ext>
            </a:extLst>
          </p:cNvPr>
          <p:cNvSpPr>
            <a:spLocks noGrp="1"/>
          </p:cNvSpPr>
          <p:nvPr>
            <p:ph type="title"/>
          </p:nvPr>
        </p:nvSpPr>
        <p:spPr/>
        <p:txBody>
          <a:bodyPr/>
          <a:lstStyle/>
          <a:p>
            <a:r>
              <a:rPr lang="en-GB" dirty="0"/>
              <a:t>5MD-3 Multiply using a formal written method</a:t>
            </a:r>
          </a:p>
        </p:txBody>
      </p:sp>
      <p:sp>
        <p:nvSpPr>
          <p:cNvPr id="3" name="TextBox 2">
            <a:extLst>
              <a:ext uri="{FF2B5EF4-FFF2-40B4-BE49-F238E27FC236}">
                <a16:creationId xmlns:a16="http://schemas.microsoft.com/office/drawing/2014/main" id="{13A00DFD-5055-4103-AB42-B4EAC535E149}"/>
              </a:ext>
            </a:extLst>
          </p:cNvPr>
          <p:cNvSpPr txBox="1"/>
          <p:nvPr/>
        </p:nvSpPr>
        <p:spPr bwMode="auto">
          <a:xfrm>
            <a:off x="6476297" y="1018743"/>
            <a:ext cx="6559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963</a:t>
            </a:r>
          </a:p>
        </p:txBody>
      </p:sp>
      <p:sp>
        <p:nvSpPr>
          <p:cNvPr id="4" name="Rectangle 3">
            <a:extLst>
              <a:ext uri="{FF2B5EF4-FFF2-40B4-BE49-F238E27FC236}">
                <a16:creationId xmlns:a16="http://schemas.microsoft.com/office/drawing/2014/main" id="{76E89552-B8DC-405C-A7B4-9BBC7419E293}"/>
              </a:ext>
            </a:extLst>
          </p:cNvPr>
          <p:cNvSpPr/>
          <p:nvPr/>
        </p:nvSpPr>
        <p:spPr>
          <a:xfrm>
            <a:off x="4943872" y="999693"/>
            <a:ext cx="1534394" cy="461665"/>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Times New Roman" panose="02020603050405020304" pitchFamily="18" charset="0"/>
              </a:rPr>
              <a:t>321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 3 =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 </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sp>
        <p:nvSpPr>
          <p:cNvPr id="5" name="Rectangle 4">
            <a:extLst>
              <a:ext uri="{FF2B5EF4-FFF2-40B4-BE49-F238E27FC236}">
                <a16:creationId xmlns:a16="http://schemas.microsoft.com/office/drawing/2014/main" id="{F9175E50-4C41-49D7-AAA1-9FA3EBDF1474}"/>
              </a:ext>
            </a:extLst>
          </p:cNvPr>
          <p:cNvSpPr/>
          <p:nvPr/>
        </p:nvSpPr>
        <p:spPr bwMode="auto">
          <a:xfrm>
            <a:off x="6393557" y="1027335"/>
            <a:ext cx="811774"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8" name="Picture 7">
            <a:extLst>
              <a:ext uri="{FF2B5EF4-FFF2-40B4-BE49-F238E27FC236}">
                <a16:creationId xmlns:a16="http://schemas.microsoft.com/office/drawing/2014/main" id="{1789F388-41CE-4940-8FA2-B6CDF99C52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0424" y="1690475"/>
            <a:ext cx="4006512" cy="3282023"/>
          </a:xfrm>
          <a:prstGeom prst="rect">
            <a:avLst/>
          </a:prstGeom>
        </p:spPr>
      </p:pic>
      <p:pic>
        <p:nvPicPr>
          <p:cNvPr id="12" name="Picture 11">
            <a:extLst>
              <a:ext uri="{FF2B5EF4-FFF2-40B4-BE49-F238E27FC236}">
                <a16:creationId xmlns:a16="http://schemas.microsoft.com/office/drawing/2014/main" id="{645CCE3A-35A5-4969-84B3-6955CCF80B2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057900" y="1660502"/>
            <a:ext cx="2555776" cy="3607898"/>
          </a:xfrm>
          <a:prstGeom prst="rect">
            <a:avLst/>
          </a:prstGeom>
        </p:spPr>
      </p:pic>
      <p:sp>
        <p:nvSpPr>
          <p:cNvPr id="13" name="TextBox 12">
            <a:extLst>
              <a:ext uri="{FF2B5EF4-FFF2-40B4-BE49-F238E27FC236}">
                <a16:creationId xmlns:a16="http://schemas.microsoft.com/office/drawing/2014/main" id="{2FA93482-E2AB-44F7-989E-9DA2B713E58B}"/>
              </a:ext>
            </a:extLst>
          </p:cNvPr>
          <p:cNvSpPr txBox="1"/>
          <p:nvPr/>
        </p:nvSpPr>
        <p:spPr bwMode="auto">
          <a:xfrm>
            <a:off x="7144183" y="2025249"/>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2</a:t>
            </a:r>
          </a:p>
        </p:txBody>
      </p:sp>
      <p:sp>
        <p:nvSpPr>
          <p:cNvPr id="14" name="TextBox 13">
            <a:extLst>
              <a:ext uri="{FF2B5EF4-FFF2-40B4-BE49-F238E27FC236}">
                <a16:creationId xmlns:a16="http://schemas.microsoft.com/office/drawing/2014/main" id="{C50B82D2-9A09-4D97-83AB-176BC6796306}"/>
              </a:ext>
            </a:extLst>
          </p:cNvPr>
          <p:cNvSpPr txBox="1"/>
          <p:nvPr/>
        </p:nvSpPr>
        <p:spPr bwMode="auto">
          <a:xfrm>
            <a:off x="7675723" y="2025249"/>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1</a:t>
            </a:r>
          </a:p>
        </p:txBody>
      </p:sp>
      <p:sp>
        <p:nvSpPr>
          <p:cNvPr id="15" name="TextBox 14">
            <a:extLst>
              <a:ext uri="{FF2B5EF4-FFF2-40B4-BE49-F238E27FC236}">
                <a16:creationId xmlns:a16="http://schemas.microsoft.com/office/drawing/2014/main" id="{5856A74E-662F-47D1-B2B1-B039B7B89047}"/>
              </a:ext>
            </a:extLst>
          </p:cNvPr>
          <p:cNvSpPr txBox="1"/>
          <p:nvPr/>
        </p:nvSpPr>
        <p:spPr bwMode="auto">
          <a:xfrm>
            <a:off x="7686882" y="2547765"/>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3</a:t>
            </a:r>
          </a:p>
        </p:txBody>
      </p:sp>
      <p:sp>
        <p:nvSpPr>
          <p:cNvPr id="16" name="TextBox 15">
            <a:extLst>
              <a:ext uri="{FF2B5EF4-FFF2-40B4-BE49-F238E27FC236}">
                <a16:creationId xmlns:a16="http://schemas.microsoft.com/office/drawing/2014/main" id="{D7E4AD6C-56FC-4A5F-B464-EAF1BDF10A3A}"/>
              </a:ext>
            </a:extLst>
          </p:cNvPr>
          <p:cNvSpPr txBox="1"/>
          <p:nvPr/>
        </p:nvSpPr>
        <p:spPr bwMode="auto">
          <a:xfrm>
            <a:off x="7689624" y="3068961"/>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FF0000"/>
                </a:solidFill>
                <a:effectLst/>
                <a:uLnTx/>
                <a:uFillTx/>
                <a:latin typeface="Myriad Pro" panose="020B0503030403020204" pitchFamily="34" charset="0"/>
                <a:ea typeface="Myriad Pro Semibold" charset="0"/>
                <a:cs typeface="Myriad Pro Semibold" charset="0"/>
              </a:rPr>
              <a:t>3</a:t>
            </a:r>
          </a:p>
        </p:txBody>
      </p:sp>
      <p:sp>
        <p:nvSpPr>
          <p:cNvPr id="18" name="TextBox 17">
            <a:extLst>
              <a:ext uri="{FF2B5EF4-FFF2-40B4-BE49-F238E27FC236}">
                <a16:creationId xmlns:a16="http://schemas.microsoft.com/office/drawing/2014/main" id="{E47215B9-4706-4748-A032-46FB30F8A519}"/>
              </a:ext>
            </a:extLst>
          </p:cNvPr>
          <p:cNvSpPr txBox="1"/>
          <p:nvPr/>
        </p:nvSpPr>
        <p:spPr bwMode="auto">
          <a:xfrm>
            <a:off x="7708381" y="3548345"/>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628C"/>
                </a:solidFill>
                <a:effectLst/>
                <a:uLnTx/>
                <a:uFillTx/>
                <a:latin typeface="Myriad Pro" panose="020B0503030403020204" pitchFamily="34" charset="0"/>
                <a:ea typeface="Myriad Pro Semibold" charset="0"/>
                <a:cs typeface="Myriad Pro Semibold" charset="0"/>
              </a:rPr>
              <a:t>0</a:t>
            </a:r>
          </a:p>
        </p:txBody>
      </p:sp>
      <p:sp>
        <p:nvSpPr>
          <p:cNvPr id="19" name="TextBox 18">
            <a:extLst>
              <a:ext uri="{FF2B5EF4-FFF2-40B4-BE49-F238E27FC236}">
                <a16:creationId xmlns:a16="http://schemas.microsoft.com/office/drawing/2014/main" id="{872C3B81-47B8-4FC5-BA0B-EEC2634145EE}"/>
              </a:ext>
            </a:extLst>
          </p:cNvPr>
          <p:cNvSpPr txBox="1"/>
          <p:nvPr/>
        </p:nvSpPr>
        <p:spPr bwMode="auto">
          <a:xfrm>
            <a:off x="7162940" y="3548345"/>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628C"/>
                </a:solidFill>
                <a:effectLst/>
                <a:uLnTx/>
                <a:uFillTx/>
                <a:latin typeface="Myriad Pro" panose="020B0503030403020204" pitchFamily="34" charset="0"/>
                <a:ea typeface="Myriad Pro Semibold" charset="0"/>
                <a:cs typeface="Myriad Pro Semibold" charset="0"/>
              </a:rPr>
              <a:t>6</a:t>
            </a:r>
          </a:p>
        </p:txBody>
      </p:sp>
      <p:sp>
        <p:nvSpPr>
          <p:cNvPr id="20" name="TextBox 19">
            <a:extLst>
              <a:ext uri="{FF2B5EF4-FFF2-40B4-BE49-F238E27FC236}">
                <a16:creationId xmlns:a16="http://schemas.microsoft.com/office/drawing/2014/main" id="{EEE0521F-940F-4402-8A4C-0D7692F86BAB}"/>
              </a:ext>
            </a:extLst>
          </p:cNvPr>
          <p:cNvSpPr txBox="1"/>
          <p:nvPr/>
        </p:nvSpPr>
        <p:spPr bwMode="auto">
          <a:xfrm>
            <a:off x="7708382" y="4078161"/>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7030A0"/>
                </a:solidFill>
                <a:effectLst/>
                <a:uLnTx/>
                <a:uFillTx/>
                <a:latin typeface="Myriad Pro" panose="020B0503030403020204" pitchFamily="34" charset="0"/>
                <a:ea typeface="Myriad Pro Semibold" charset="0"/>
                <a:cs typeface="Myriad Pro Semibold" charset="0"/>
              </a:rPr>
              <a:t>0</a:t>
            </a:r>
          </a:p>
        </p:txBody>
      </p:sp>
      <p:sp>
        <p:nvSpPr>
          <p:cNvPr id="21" name="TextBox 20">
            <a:extLst>
              <a:ext uri="{FF2B5EF4-FFF2-40B4-BE49-F238E27FC236}">
                <a16:creationId xmlns:a16="http://schemas.microsoft.com/office/drawing/2014/main" id="{0B32C1A1-6432-4C0E-A149-185899C915B2}"/>
              </a:ext>
            </a:extLst>
          </p:cNvPr>
          <p:cNvSpPr txBox="1"/>
          <p:nvPr/>
        </p:nvSpPr>
        <p:spPr bwMode="auto">
          <a:xfrm>
            <a:off x="7162941" y="4078161"/>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7030A0"/>
                </a:solidFill>
                <a:effectLst/>
                <a:uLnTx/>
                <a:uFillTx/>
                <a:latin typeface="Myriad Pro" panose="020B0503030403020204" pitchFamily="34" charset="0"/>
                <a:ea typeface="Myriad Pro Semibold" charset="0"/>
                <a:cs typeface="Myriad Pro Semibold" charset="0"/>
              </a:rPr>
              <a:t>0</a:t>
            </a:r>
          </a:p>
        </p:txBody>
      </p:sp>
      <p:sp>
        <p:nvSpPr>
          <p:cNvPr id="22" name="TextBox 21">
            <a:extLst>
              <a:ext uri="{FF2B5EF4-FFF2-40B4-BE49-F238E27FC236}">
                <a16:creationId xmlns:a16="http://schemas.microsoft.com/office/drawing/2014/main" id="{28247D3D-35CE-417A-9A20-2BBEE5CC872B}"/>
              </a:ext>
            </a:extLst>
          </p:cNvPr>
          <p:cNvSpPr txBox="1"/>
          <p:nvPr/>
        </p:nvSpPr>
        <p:spPr bwMode="auto">
          <a:xfrm>
            <a:off x="6641169" y="4078161"/>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7030A0"/>
                </a:solidFill>
                <a:effectLst/>
                <a:uLnTx/>
                <a:uFillTx/>
                <a:latin typeface="Myriad Pro" panose="020B0503030403020204" pitchFamily="34" charset="0"/>
                <a:ea typeface="Myriad Pro Semibold" charset="0"/>
                <a:cs typeface="Myriad Pro Semibold" charset="0"/>
              </a:rPr>
              <a:t>9</a:t>
            </a:r>
          </a:p>
        </p:txBody>
      </p:sp>
      <p:sp>
        <p:nvSpPr>
          <p:cNvPr id="23" name="TextBox 22">
            <a:extLst>
              <a:ext uri="{FF2B5EF4-FFF2-40B4-BE49-F238E27FC236}">
                <a16:creationId xmlns:a16="http://schemas.microsoft.com/office/drawing/2014/main" id="{5C899793-581B-4DB7-B46B-8E55E97CEF41}"/>
              </a:ext>
            </a:extLst>
          </p:cNvPr>
          <p:cNvSpPr txBox="1"/>
          <p:nvPr/>
        </p:nvSpPr>
        <p:spPr bwMode="auto">
          <a:xfrm>
            <a:off x="6114168" y="2541740"/>
            <a:ext cx="2880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a:t>
            </a:r>
          </a:p>
        </p:txBody>
      </p:sp>
      <p:sp>
        <p:nvSpPr>
          <p:cNvPr id="25" name="TextBox 24">
            <a:extLst>
              <a:ext uri="{FF2B5EF4-FFF2-40B4-BE49-F238E27FC236}">
                <a16:creationId xmlns:a16="http://schemas.microsoft.com/office/drawing/2014/main" id="{738D69FF-549C-48AD-90AE-748440218223}"/>
              </a:ext>
            </a:extLst>
          </p:cNvPr>
          <p:cNvSpPr txBox="1"/>
          <p:nvPr/>
        </p:nvSpPr>
        <p:spPr bwMode="auto">
          <a:xfrm>
            <a:off x="6641169" y="2025249"/>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3</a:t>
            </a:r>
          </a:p>
        </p:txBody>
      </p:sp>
      <p:sp>
        <p:nvSpPr>
          <p:cNvPr id="26" name="TextBox 25">
            <a:extLst>
              <a:ext uri="{FF2B5EF4-FFF2-40B4-BE49-F238E27FC236}">
                <a16:creationId xmlns:a16="http://schemas.microsoft.com/office/drawing/2014/main" id="{EC96EC12-247B-4CAF-A819-6A90E56E591F}"/>
              </a:ext>
            </a:extLst>
          </p:cNvPr>
          <p:cNvSpPr txBox="1"/>
          <p:nvPr/>
        </p:nvSpPr>
        <p:spPr bwMode="auto">
          <a:xfrm>
            <a:off x="7712684" y="4584763"/>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3</a:t>
            </a:r>
          </a:p>
        </p:txBody>
      </p:sp>
      <p:sp>
        <p:nvSpPr>
          <p:cNvPr id="27" name="TextBox 26">
            <a:extLst>
              <a:ext uri="{FF2B5EF4-FFF2-40B4-BE49-F238E27FC236}">
                <a16:creationId xmlns:a16="http://schemas.microsoft.com/office/drawing/2014/main" id="{4168C1FA-76D7-477F-B9A1-C51AB7E67EE5}"/>
              </a:ext>
            </a:extLst>
          </p:cNvPr>
          <p:cNvSpPr txBox="1"/>
          <p:nvPr/>
        </p:nvSpPr>
        <p:spPr bwMode="auto">
          <a:xfrm>
            <a:off x="7167243" y="4584763"/>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6</a:t>
            </a:r>
          </a:p>
        </p:txBody>
      </p:sp>
      <p:sp>
        <p:nvSpPr>
          <p:cNvPr id="28" name="TextBox 27">
            <a:extLst>
              <a:ext uri="{FF2B5EF4-FFF2-40B4-BE49-F238E27FC236}">
                <a16:creationId xmlns:a16="http://schemas.microsoft.com/office/drawing/2014/main" id="{3309E03C-39C4-4047-BA91-46018CDFCA6D}"/>
              </a:ext>
            </a:extLst>
          </p:cNvPr>
          <p:cNvSpPr txBox="1"/>
          <p:nvPr/>
        </p:nvSpPr>
        <p:spPr bwMode="auto">
          <a:xfrm>
            <a:off x="6641169" y="4584763"/>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9</a:t>
            </a:r>
          </a:p>
        </p:txBody>
      </p:sp>
      <p:sp>
        <p:nvSpPr>
          <p:cNvPr id="29" name="Rectangle: Rounded Corners 28">
            <a:extLst>
              <a:ext uri="{FF2B5EF4-FFF2-40B4-BE49-F238E27FC236}">
                <a16:creationId xmlns:a16="http://schemas.microsoft.com/office/drawing/2014/main" id="{6BEA7BB1-D971-451C-A3C4-34D7787D9851}"/>
              </a:ext>
            </a:extLst>
          </p:cNvPr>
          <p:cNvSpPr/>
          <p:nvPr/>
        </p:nvSpPr>
        <p:spPr bwMode="auto">
          <a:xfrm>
            <a:off x="1703512" y="1633016"/>
            <a:ext cx="3312700" cy="3406265"/>
          </a:xfrm>
          <a:prstGeom prst="roundRect">
            <a:avLst>
              <a:gd name="adj" fmla="val 576"/>
            </a:avLst>
          </a:prstGeom>
          <a:noFill/>
          <a:ln w="19050" cap="flat" cmpd="sng" algn="ctr">
            <a:solidFill>
              <a:srgbClr val="7030A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0" name="Rectangle: Rounded Corners 29">
            <a:extLst>
              <a:ext uri="{FF2B5EF4-FFF2-40B4-BE49-F238E27FC236}">
                <a16:creationId xmlns:a16="http://schemas.microsoft.com/office/drawing/2014/main" id="{B74DE45B-DC05-444C-99BE-4CE53628A75A}"/>
              </a:ext>
            </a:extLst>
          </p:cNvPr>
          <p:cNvSpPr/>
          <p:nvPr/>
        </p:nvSpPr>
        <p:spPr bwMode="auto">
          <a:xfrm>
            <a:off x="5116082" y="1633016"/>
            <a:ext cx="401106" cy="3413411"/>
          </a:xfrm>
          <a:prstGeom prst="roundRect">
            <a:avLst>
              <a:gd name="adj" fmla="val 4862"/>
            </a:avLst>
          </a:prstGeom>
          <a:noFill/>
          <a:ln w="19050" cap="flat" cmpd="sng" algn="ctr">
            <a:solidFill>
              <a:srgbClr val="0062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 name="Rectangle: Rounded Corners 30">
            <a:extLst>
              <a:ext uri="{FF2B5EF4-FFF2-40B4-BE49-F238E27FC236}">
                <a16:creationId xmlns:a16="http://schemas.microsoft.com/office/drawing/2014/main" id="{75370969-7B30-4937-8814-8EB9FAD5D747}"/>
              </a:ext>
            </a:extLst>
          </p:cNvPr>
          <p:cNvSpPr/>
          <p:nvPr/>
        </p:nvSpPr>
        <p:spPr bwMode="auto">
          <a:xfrm>
            <a:off x="5596290" y="1633015"/>
            <a:ext cx="283686" cy="3406264"/>
          </a:xfrm>
          <a:prstGeom prst="roundRect">
            <a:avLst>
              <a:gd name="adj" fmla="val 7347"/>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35" name="Picture 34">
            <a:extLst>
              <a:ext uri="{FF2B5EF4-FFF2-40B4-BE49-F238E27FC236}">
                <a16:creationId xmlns:a16="http://schemas.microsoft.com/office/drawing/2014/main" id="{BA1A8C6C-21A4-4F9F-ABA1-F2E4E541D7C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027107" y="5161407"/>
            <a:ext cx="2178224" cy="1596120"/>
          </a:xfrm>
          <a:prstGeom prst="rect">
            <a:avLst/>
          </a:prstGeom>
        </p:spPr>
      </p:pic>
      <p:sp>
        <p:nvSpPr>
          <p:cNvPr id="36" name="TextBox 35">
            <a:extLst>
              <a:ext uri="{FF2B5EF4-FFF2-40B4-BE49-F238E27FC236}">
                <a16:creationId xmlns:a16="http://schemas.microsoft.com/office/drawing/2014/main" id="{36E03293-9424-4099-8FC8-91039723D00A}"/>
              </a:ext>
            </a:extLst>
          </p:cNvPr>
          <p:cNvSpPr txBox="1"/>
          <p:nvPr/>
        </p:nvSpPr>
        <p:spPr bwMode="auto">
          <a:xfrm>
            <a:off x="6631025" y="6127129"/>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3</a:t>
            </a:r>
          </a:p>
        </p:txBody>
      </p:sp>
      <p:sp>
        <p:nvSpPr>
          <p:cNvPr id="37" name="TextBox 36">
            <a:extLst>
              <a:ext uri="{FF2B5EF4-FFF2-40B4-BE49-F238E27FC236}">
                <a16:creationId xmlns:a16="http://schemas.microsoft.com/office/drawing/2014/main" id="{0E7B9C6F-BE86-4DF1-8948-32643C58AC2D}"/>
              </a:ext>
            </a:extLst>
          </p:cNvPr>
          <p:cNvSpPr txBox="1"/>
          <p:nvPr/>
        </p:nvSpPr>
        <p:spPr bwMode="auto">
          <a:xfrm>
            <a:off x="6085584" y="6127129"/>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6</a:t>
            </a:r>
          </a:p>
        </p:txBody>
      </p:sp>
      <p:sp>
        <p:nvSpPr>
          <p:cNvPr id="38" name="TextBox 37">
            <a:extLst>
              <a:ext uri="{FF2B5EF4-FFF2-40B4-BE49-F238E27FC236}">
                <a16:creationId xmlns:a16="http://schemas.microsoft.com/office/drawing/2014/main" id="{AE4B7F49-B941-4587-A24A-DB19D7356E40}"/>
              </a:ext>
            </a:extLst>
          </p:cNvPr>
          <p:cNvSpPr txBox="1"/>
          <p:nvPr/>
        </p:nvSpPr>
        <p:spPr bwMode="auto">
          <a:xfrm>
            <a:off x="5565656" y="6127129"/>
            <a:ext cx="272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9</a:t>
            </a:r>
          </a:p>
        </p:txBody>
      </p:sp>
      <p:sp>
        <p:nvSpPr>
          <p:cNvPr id="39" name="Rectangle 38">
            <a:extLst>
              <a:ext uri="{FF2B5EF4-FFF2-40B4-BE49-F238E27FC236}">
                <a16:creationId xmlns:a16="http://schemas.microsoft.com/office/drawing/2014/main" id="{EB45F148-5BB7-4C08-BF07-226DCB523C43}"/>
              </a:ext>
            </a:extLst>
          </p:cNvPr>
          <p:cNvSpPr/>
          <p:nvPr/>
        </p:nvSpPr>
        <p:spPr>
          <a:xfrm>
            <a:off x="8011287" y="3068960"/>
            <a:ext cx="2646878" cy="461665"/>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400" b="0" i="0" u="none" strike="noStrike" kern="1200" cap="none" spc="0" normalizeH="0" baseline="0" noProof="0" dirty="0">
                <a:ln>
                  <a:noFill/>
                </a:ln>
                <a:solidFill>
                  <a:srgbClr val="FF0000"/>
                </a:solidFill>
                <a:effectLst/>
                <a:uLnTx/>
                <a:uFillTx/>
                <a:latin typeface="Myriad Pro" panose="020B0503030403020204" pitchFamily="34" charset="0"/>
                <a:ea typeface="+mn-ea"/>
                <a:cs typeface="+mn-cs"/>
              </a:rPr>
              <a:t>3 × 1 ones = 3 ones</a:t>
            </a:r>
            <a:endParaRPr kumimoji="0" lang="en-GB" sz="2400" b="0" i="0" u="none" strike="noStrike" kern="1200" cap="none" spc="0" normalizeH="0" baseline="0" noProof="0" dirty="0">
              <a:ln>
                <a:noFill/>
              </a:ln>
              <a:solidFill>
                <a:srgbClr val="FF0000"/>
              </a:solidFill>
              <a:effectLst/>
              <a:uLnTx/>
              <a:uFillTx/>
              <a:latin typeface="Myriad Pro" panose="020B0503030403020204" pitchFamily="34" charset="0"/>
              <a:ea typeface="+mn-ea"/>
              <a:cs typeface="+mn-cs"/>
            </a:endParaRPr>
          </a:p>
        </p:txBody>
      </p:sp>
      <p:sp>
        <p:nvSpPr>
          <p:cNvPr id="40" name="Rectangle 39">
            <a:extLst>
              <a:ext uri="{FF2B5EF4-FFF2-40B4-BE49-F238E27FC236}">
                <a16:creationId xmlns:a16="http://schemas.microsoft.com/office/drawing/2014/main" id="{EDEB4B8B-266A-416E-9442-34FEC01EF77C}"/>
              </a:ext>
            </a:extLst>
          </p:cNvPr>
          <p:cNvSpPr/>
          <p:nvPr/>
        </p:nvSpPr>
        <p:spPr>
          <a:xfrm>
            <a:off x="8016346" y="3548344"/>
            <a:ext cx="2511713" cy="461665"/>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400" b="0" i="0" u="none" strike="noStrike" kern="1200" cap="none" spc="0" normalizeH="0" baseline="0" noProof="0" dirty="0">
                <a:ln>
                  <a:noFill/>
                </a:ln>
                <a:solidFill>
                  <a:srgbClr val="00628C"/>
                </a:solidFill>
                <a:effectLst/>
                <a:uLnTx/>
                <a:uFillTx/>
                <a:latin typeface="Myriad Pro" panose="020B0503030403020204" pitchFamily="34" charset="0"/>
                <a:ea typeface="+mn-ea"/>
                <a:cs typeface="+mn-cs"/>
              </a:rPr>
              <a:t>3 × 2 tens = 6 tens</a:t>
            </a:r>
            <a:endParaRPr kumimoji="0" lang="en-GB" sz="2400" b="0" i="0" u="none" strike="noStrike" kern="1200" cap="none" spc="0" normalizeH="0" baseline="0" noProof="0" dirty="0">
              <a:ln>
                <a:noFill/>
              </a:ln>
              <a:solidFill>
                <a:srgbClr val="00628C"/>
              </a:solidFill>
              <a:effectLst/>
              <a:uLnTx/>
              <a:uFillTx/>
              <a:latin typeface="Myriad Pro" panose="020B0503030403020204" pitchFamily="34" charset="0"/>
              <a:ea typeface="+mn-ea"/>
              <a:cs typeface="+mn-cs"/>
            </a:endParaRPr>
          </a:p>
        </p:txBody>
      </p:sp>
      <p:sp>
        <p:nvSpPr>
          <p:cNvPr id="41" name="Rectangle 40">
            <a:extLst>
              <a:ext uri="{FF2B5EF4-FFF2-40B4-BE49-F238E27FC236}">
                <a16:creationId xmlns:a16="http://schemas.microsoft.com/office/drawing/2014/main" id="{F88721AB-8629-45E5-BCE4-51C053D4E2E6}"/>
              </a:ext>
            </a:extLst>
          </p:cNvPr>
          <p:cNvSpPr/>
          <p:nvPr/>
        </p:nvSpPr>
        <p:spPr>
          <a:xfrm>
            <a:off x="8011287" y="4062075"/>
            <a:ext cx="4743818" cy="461665"/>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400" b="0" i="0" u="none" strike="noStrike" kern="1200" cap="none" spc="0" normalizeH="0" baseline="0" noProof="0" dirty="0">
                <a:ln>
                  <a:noFill/>
                </a:ln>
                <a:solidFill>
                  <a:srgbClr val="7030A0"/>
                </a:solidFill>
                <a:effectLst/>
                <a:uLnTx/>
                <a:uFillTx/>
                <a:latin typeface="Myriad Pro" panose="020B0503030403020204" pitchFamily="34" charset="0"/>
                <a:ea typeface="+mn-ea"/>
                <a:cs typeface="+mn-cs"/>
              </a:rPr>
              <a:t>3 × 3 hundreds = 9 hundreds</a:t>
            </a:r>
            <a:endParaRPr kumimoji="0" lang="en-GB" sz="2400" b="0" i="0" u="none" strike="noStrike" kern="1200" cap="none" spc="0" normalizeH="0" baseline="0" noProof="0" dirty="0">
              <a:ln>
                <a:noFill/>
              </a:ln>
              <a:solidFill>
                <a:srgbClr val="7030A0"/>
              </a:solidFill>
              <a:effectLst/>
              <a:uLnTx/>
              <a:uFillTx/>
              <a:latin typeface="Myriad Pro" panose="020B0503030403020204" pitchFamily="34" charset="0"/>
              <a:ea typeface="+mn-ea"/>
              <a:cs typeface="+mn-cs"/>
            </a:endParaRPr>
          </a:p>
        </p:txBody>
      </p:sp>
      <p:sp>
        <p:nvSpPr>
          <p:cNvPr id="33" name="TextBox 32">
            <a:extLst>
              <a:ext uri="{FF2B5EF4-FFF2-40B4-BE49-F238E27FC236}">
                <a16:creationId xmlns:a16="http://schemas.microsoft.com/office/drawing/2014/main" id="{7B388EBF-5243-4E05-AABD-30B8D36D2C93}"/>
              </a:ext>
            </a:extLst>
          </p:cNvPr>
          <p:cNvSpPr txBox="1"/>
          <p:nvPr/>
        </p:nvSpPr>
        <p:spPr>
          <a:xfrm>
            <a:off x="6260588" y="213982"/>
            <a:ext cx="6379778" cy="757130"/>
          </a:xfrm>
          <a:prstGeom prst="rect">
            <a:avLst/>
          </a:prstGeom>
          <a:noFill/>
        </p:spPr>
        <p:txBody>
          <a:bodyPr wrap="square">
            <a:spAutoFit/>
          </a:bodyPr>
          <a:lstStyle/>
          <a:p>
            <a:pPr marR="0" lvl="0" algn="l" defTabSz="914400" rtl="0" eaLnBrk="1" fontAlgn="auto" latinLnBrk="0" hangingPunct="1">
              <a:lnSpc>
                <a:spcPct val="90000"/>
              </a:lnSpc>
              <a:spcBef>
                <a:spcPts val="1000"/>
              </a:spcBef>
              <a:spcAft>
                <a:spcPts val="0"/>
              </a:spcAft>
              <a:buClrTx/>
              <a:buSzTx/>
              <a:tabLst/>
              <a:defRPr/>
            </a:pPr>
            <a:r>
              <a:rPr lang="en-GB" sz="2400" b="1" dirty="0">
                <a:solidFill>
                  <a:srgbClr val="585858"/>
                </a:solidFill>
                <a:highlight>
                  <a:srgbClr val="FF00FF"/>
                </a:highlight>
                <a:latin typeface="Arial" panose="020B0604020202020204" pitchFamily="34" charset="0"/>
                <a:cs typeface="Arial" panose="020B0604020202020204" pitchFamily="34" charset="0"/>
              </a:rPr>
              <a:t>u</a:t>
            </a:r>
            <a:r>
              <a:rPr kumimoji="0" lang="en-GB" sz="2400" b="1" i="0" u="none" strike="noStrike" kern="1200" cap="none" spc="0" normalizeH="0" baseline="0" noProof="0" dirty="0" err="1">
                <a:ln>
                  <a:noFill/>
                </a:ln>
                <a:solidFill>
                  <a:srgbClr val="585858"/>
                </a:solidFill>
                <a:effectLst/>
                <a:highlight>
                  <a:srgbClr val="FF00FF"/>
                </a:highlight>
                <a:uLnTx/>
                <a:uFillTx/>
                <a:latin typeface="Arial" panose="020B0604020202020204" pitchFamily="34" charset="0"/>
                <a:ea typeface="+mn-ea"/>
                <a:cs typeface="Arial" panose="020B0604020202020204" pitchFamily="34" charset="0"/>
              </a:rPr>
              <a:t>nderstand</a:t>
            </a:r>
            <a:r>
              <a:rPr kumimoji="0" lang="en-GB" sz="2400" b="1" i="0" u="none" strike="noStrike" kern="1200" cap="none" spc="0" normalizeH="0" baseline="0" noProof="0" dirty="0">
                <a:ln>
                  <a:noFill/>
                </a:ln>
                <a:solidFill>
                  <a:srgbClr val="585858"/>
                </a:solidFill>
                <a:effectLst/>
                <a:highlight>
                  <a:srgbClr val="FF00FF"/>
                </a:highlight>
                <a:uLnTx/>
                <a:uFillTx/>
                <a:latin typeface="Arial" panose="020B0604020202020204" pitchFamily="34" charset="0"/>
                <a:ea typeface="+mn-ea"/>
                <a:cs typeface="Arial" panose="020B0604020202020204" pitchFamily="34" charset="0"/>
              </a:rPr>
              <a:t> and apply the distributive property of multiplication </a:t>
            </a:r>
          </a:p>
        </p:txBody>
      </p:sp>
      <p:sp>
        <p:nvSpPr>
          <p:cNvPr id="42" name="TextBox 41">
            <a:extLst>
              <a:ext uri="{FF2B5EF4-FFF2-40B4-BE49-F238E27FC236}">
                <a16:creationId xmlns:a16="http://schemas.microsoft.com/office/drawing/2014/main" id="{4E9C7766-920D-473C-86F9-38745697B82F}"/>
              </a:ext>
            </a:extLst>
          </p:cNvPr>
          <p:cNvSpPr txBox="1"/>
          <p:nvPr/>
        </p:nvSpPr>
        <p:spPr>
          <a:xfrm>
            <a:off x="335360" y="36513"/>
            <a:ext cx="6379778" cy="461665"/>
          </a:xfrm>
          <a:prstGeom prst="rect">
            <a:avLst/>
          </a:prstGeom>
          <a:noFill/>
        </p:spPr>
        <p:txBody>
          <a:bodyPr wrap="square">
            <a:spAutoFit/>
          </a:bodyPr>
          <a:lstStyle/>
          <a:p>
            <a:r>
              <a:rPr kumimoji="0" lang="en-GB" sz="2400" b="1" i="0" u="none" strike="noStrike" kern="1200" cap="none" spc="0" normalizeH="0" baseline="0" noProof="0" dirty="0">
                <a:ln>
                  <a:noFill/>
                </a:ln>
                <a:solidFill>
                  <a:srgbClr val="585858"/>
                </a:solidFill>
                <a:effectLst/>
                <a:highlight>
                  <a:srgbClr val="FF00FF"/>
                </a:highlight>
                <a:uLnTx/>
                <a:uFillTx/>
                <a:latin typeface="Arial" panose="020B0604020202020204" pitchFamily="34" charset="0"/>
                <a:ea typeface="+mn-ea"/>
                <a:cs typeface="Arial" panose="020B0604020202020204" pitchFamily="34" charset="0"/>
              </a:rPr>
              <a:t>methods for multiplication and division </a:t>
            </a:r>
            <a:endParaRPr lang="en-GB" dirty="0"/>
          </a:p>
        </p:txBody>
      </p:sp>
    </p:spTree>
    <p:extLst>
      <p:ext uri="{BB962C8B-B14F-4D97-AF65-F5344CB8AC3E}">
        <p14:creationId xmlns:p14="http://schemas.microsoft.com/office/powerpoint/2010/main" val="1087978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500"/>
                                        <p:tgtEl>
                                          <p:spTgt spid="31"/>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mph" presetSubtype="2" decel="100000" autoRev="1" fill="hold" grpId="1" nodeType="clickEffect">
                                  <p:stCondLst>
                                    <p:cond delay="0"/>
                                  </p:stCondLst>
                                  <p:childTnLst>
                                    <p:animClr clrSpc="rgb" dir="cw">
                                      <p:cBhvr override="childStyle">
                                        <p:cTn id="31" dur="1000" fill="hold"/>
                                        <p:tgtEl>
                                          <p:spTgt spid="14"/>
                                        </p:tgtEl>
                                        <p:attrNameLst>
                                          <p:attrName>style.color</p:attrName>
                                        </p:attrNameLst>
                                      </p:cBhvr>
                                      <p:to>
                                        <a:srgbClr val="FF0000"/>
                                      </p:to>
                                    </p:animClr>
                                  </p:childTnLst>
                                </p:cTn>
                              </p:par>
                              <p:par>
                                <p:cTn id="32" presetID="3" presetClass="emph" presetSubtype="2" decel="100000" autoRev="1" fill="hold" grpId="1" nodeType="withEffect">
                                  <p:stCondLst>
                                    <p:cond delay="0"/>
                                  </p:stCondLst>
                                  <p:childTnLst>
                                    <p:animClr clrSpc="rgb" dir="cw">
                                      <p:cBhvr override="childStyle">
                                        <p:cTn id="33" dur="1000" fill="hold"/>
                                        <p:tgtEl>
                                          <p:spTgt spid="15"/>
                                        </p:tgtEl>
                                        <p:attrNameLst>
                                          <p:attrName>style.color</p:attrName>
                                        </p:attrNameLst>
                                      </p:cBhvr>
                                      <p:to>
                                        <a:srgbClr val="FF0000"/>
                                      </p:to>
                                    </p:animClr>
                                  </p:childTnLst>
                                </p:cTn>
                              </p:par>
                              <p:par>
                                <p:cTn id="34" presetID="3" presetClass="emph" presetSubtype="2" decel="100000" autoRev="1" fill="hold" grpId="1" nodeType="withEffect">
                                  <p:stCondLst>
                                    <p:cond delay="0"/>
                                  </p:stCondLst>
                                  <p:childTnLst>
                                    <p:animClr clrSpc="rgb" dir="cw">
                                      <p:cBhvr override="childStyle">
                                        <p:cTn id="35" dur="1000" fill="hold"/>
                                        <p:tgtEl>
                                          <p:spTgt spid="23"/>
                                        </p:tgtEl>
                                        <p:attrNameLst>
                                          <p:attrName>style.color</p:attrName>
                                        </p:attrNameLst>
                                      </p:cBhvr>
                                      <p:to>
                                        <a:srgbClr val="FF0000"/>
                                      </p:to>
                                    </p:animClr>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9"/>
                                        </p:tgtEl>
                                        <p:attrNameLst>
                                          <p:attrName>style.visibility</p:attrName>
                                        </p:attrNameLst>
                                      </p:cBhvr>
                                      <p:to>
                                        <p:strVal val="visible"/>
                                      </p:to>
                                    </p:set>
                                    <p:animEffect transition="in" filter="fade">
                                      <p:cBhvr>
                                        <p:cTn id="40" dur="500"/>
                                        <p:tgtEl>
                                          <p:spTgt spid="39"/>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500"/>
                                        <p:tgtEl>
                                          <p:spTgt spid="16"/>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30"/>
                                        </p:tgtEl>
                                        <p:attrNameLst>
                                          <p:attrName>style.visibility</p:attrName>
                                        </p:attrNameLst>
                                      </p:cBhvr>
                                      <p:to>
                                        <p:strVal val="visible"/>
                                      </p:to>
                                    </p:set>
                                    <p:animEffect transition="in" filter="fade">
                                      <p:cBhvr>
                                        <p:cTn id="50" dur="500"/>
                                        <p:tgtEl>
                                          <p:spTgt spid="30"/>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mph" presetSubtype="2" decel="100000" autoRev="1" fill="hold" grpId="1" nodeType="clickEffect">
                                  <p:stCondLst>
                                    <p:cond delay="0"/>
                                  </p:stCondLst>
                                  <p:childTnLst>
                                    <p:animClr clrSpc="rgb" dir="cw">
                                      <p:cBhvr override="childStyle">
                                        <p:cTn id="54" dur="1000" fill="hold"/>
                                        <p:tgtEl>
                                          <p:spTgt spid="13"/>
                                        </p:tgtEl>
                                        <p:attrNameLst>
                                          <p:attrName>style.color</p:attrName>
                                        </p:attrNameLst>
                                      </p:cBhvr>
                                      <p:to>
                                        <a:srgbClr val="00628C"/>
                                      </p:to>
                                    </p:animClr>
                                  </p:childTnLst>
                                </p:cTn>
                              </p:par>
                              <p:par>
                                <p:cTn id="55" presetID="3" presetClass="emph" presetSubtype="2" decel="100000" autoRev="1" fill="hold" grpId="2" nodeType="withEffect">
                                  <p:stCondLst>
                                    <p:cond delay="0"/>
                                  </p:stCondLst>
                                  <p:childTnLst>
                                    <p:animClr clrSpc="rgb" dir="cw">
                                      <p:cBhvr override="childStyle">
                                        <p:cTn id="56" dur="1000" fill="hold"/>
                                        <p:tgtEl>
                                          <p:spTgt spid="15"/>
                                        </p:tgtEl>
                                        <p:attrNameLst>
                                          <p:attrName>style.color</p:attrName>
                                        </p:attrNameLst>
                                      </p:cBhvr>
                                      <p:to>
                                        <a:srgbClr val="00628C"/>
                                      </p:to>
                                    </p:animClr>
                                  </p:childTnLst>
                                </p:cTn>
                              </p:par>
                              <p:par>
                                <p:cTn id="57" presetID="3" presetClass="emph" presetSubtype="2" decel="100000" autoRev="1" fill="hold" grpId="2" nodeType="withEffect">
                                  <p:stCondLst>
                                    <p:cond delay="0"/>
                                  </p:stCondLst>
                                  <p:childTnLst>
                                    <p:animClr clrSpc="rgb" dir="cw">
                                      <p:cBhvr override="childStyle">
                                        <p:cTn id="58" dur="1000" fill="hold"/>
                                        <p:tgtEl>
                                          <p:spTgt spid="23"/>
                                        </p:tgtEl>
                                        <p:attrNameLst>
                                          <p:attrName>style.color</p:attrName>
                                        </p:attrNameLst>
                                      </p:cBhvr>
                                      <p:to>
                                        <a:srgbClr val="00628C"/>
                                      </p:to>
                                    </p:animClr>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40"/>
                                        </p:tgtEl>
                                        <p:attrNameLst>
                                          <p:attrName>style.visibility</p:attrName>
                                        </p:attrNameLst>
                                      </p:cBhvr>
                                      <p:to>
                                        <p:strVal val="visible"/>
                                      </p:to>
                                    </p:set>
                                    <p:animEffect transition="in" filter="fade">
                                      <p:cBhvr>
                                        <p:cTn id="63" dur="500"/>
                                        <p:tgtEl>
                                          <p:spTgt spid="40"/>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fade">
                                      <p:cBhvr>
                                        <p:cTn id="68" dur="500"/>
                                        <p:tgtEl>
                                          <p:spTgt spid="19"/>
                                        </p:tgtEl>
                                      </p:cBhvr>
                                    </p:animEffect>
                                  </p:childTnLst>
                                </p:cTn>
                              </p:par>
                              <p:par>
                                <p:cTn id="69" presetID="10" presetClass="entr" presetSubtype="0" fill="hold" grpId="0" nodeType="withEffect">
                                  <p:stCondLst>
                                    <p:cond delay="200"/>
                                  </p:stCondLst>
                                  <p:childTnLst>
                                    <p:set>
                                      <p:cBhvr>
                                        <p:cTn id="70" dur="1" fill="hold">
                                          <p:stCondLst>
                                            <p:cond delay="0"/>
                                          </p:stCondLst>
                                        </p:cTn>
                                        <p:tgtEl>
                                          <p:spTgt spid="18"/>
                                        </p:tgtEl>
                                        <p:attrNameLst>
                                          <p:attrName>style.visibility</p:attrName>
                                        </p:attrNameLst>
                                      </p:cBhvr>
                                      <p:to>
                                        <p:strVal val="visible"/>
                                      </p:to>
                                    </p:set>
                                    <p:animEffect transition="in" filter="fade">
                                      <p:cBhvr>
                                        <p:cTn id="71" dur="500"/>
                                        <p:tgtEl>
                                          <p:spTgt spid="18"/>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29"/>
                                        </p:tgtEl>
                                        <p:attrNameLst>
                                          <p:attrName>style.visibility</p:attrName>
                                        </p:attrNameLst>
                                      </p:cBhvr>
                                      <p:to>
                                        <p:strVal val="visible"/>
                                      </p:to>
                                    </p:set>
                                    <p:animEffect transition="in" filter="fade">
                                      <p:cBhvr>
                                        <p:cTn id="76" dur="500"/>
                                        <p:tgtEl>
                                          <p:spTgt spid="29"/>
                                        </p:tgtEl>
                                      </p:cBhvr>
                                    </p:animEffect>
                                  </p:childTnLst>
                                </p:cTn>
                              </p:par>
                            </p:childTnLst>
                          </p:cTn>
                        </p:par>
                      </p:childTnLst>
                    </p:cTn>
                  </p:par>
                  <p:par>
                    <p:cTn id="77" fill="hold">
                      <p:stCondLst>
                        <p:cond delay="indefinite"/>
                      </p:stCondLst>
                      <p:childTnLst>
                        <p:par>
                          <p:cTn id="78" fill="hold">
                            <p:stCondLst>
                              <p:cond delay="0"/>
                            </p:stCondLst>
                            <p:childTnLst>
                              <p:par>
                                <p:cTn id="79" presetID="3" presetClass="emph" presetSubtype="2" decel="100000" autoRev="1" fill="hold" grpId="3" nodeType="clickEffect">
                                  <p:stCondLst>
                                    <p:cond delay="0"/>
                                  </p:stCondLst>
                                  <p:childTnLst>
                                    <p:animClr clrSpc="rgb" dir="cw">
                                      <p:cBhvr override="childStyle">
                                        <p:cTn id="80" dur="1000" fill="hold"/>
                                        <p:tgtEl>
                                          <p:spTgt spid="15"/>
                                        </p:tgtEl>
                                        <p:attrNameLst>
                                          <p:attrName>style.color</p:attrName>
                                        </p:attrNameLst>
                                      </p:cBhvr>
                                      <p:to>
                                        <a:srgbClr val="7030A0"/>
                                      </p:to>
                                    </p:animClr>
                                  </p:childTnLst>
                                </p:cTn>
                              </p:par>
                              <p:par>
                                <p:cTn id="81" presetID="3" presetClass="emph" presetSubtype="2" decel="100000" autoRev="1" fill="hold" grpId="3" nodeType="withEffect">
                                  <p:stCondLst>
                                    <p:cond delay="0"/>
                                  </p:stCondLst>
                                  <p:childTnLst>
                                    <p:animClr clrSpc="rgb" dir="cw">
                                      <p:cBhvr override="childStyle">
                                        <p:cTn id="82" dur="1000" fill="hold"/>
                                        <p:tgtEl>
                                          <p:spTgt spid="23"/>
                                        </p:tgtEl>
                                        <p:attrNameLst>
                                          <p:attrName>style.color</p:attrName>
                                        </p:attrNameLst>
                                      </p:cBhvr>
                                      <p:to>
                                        <a:srgbClr val="7030A0"/>
                                      </p:to>
                                    </p:animClr>
                                  </p:childTnLst>
                                </p:cTn>
                              </p:par>
                              <p:par>
                                <p:cTn id="83" presetID="3" presetClass="emph" presetSubtype="2" decel="100000" autoRev="1" fill="hold" grpId="1" nodeType="withEffect">
                                  <p:stCondLst>
                                    <p:cond delay="0"/>
                                  </p:stCondLst>
                                  <p:childTnLst>
                                    <p:animClr clrSpc="rgb" dir="cw">
                                      <p:cBhvr override="childStyle">
                                        <p:cTn id="84" dur="1000" fill="hold"/>
                                        <p:tgtEl>
                                          <p:spTgt spid="25"/>
                                        </p:tgtEl>
                                        <p:attrNameLst>
                                          <p:attrName>style.color</p:attrName>
                                        </p:attrNameLst>
                                      </p:cBhvr>
                                      <p:to>
                                        <a:srgbClr val="7030A0"/>
                                      </p:to>
                                    </p:animClr>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41"/>
                                        </p:tgtEl>
                                        <p:attrNameLst>
                                          <p:attrName>style.visibility</p:attrName>
                                        </p:attrNameLst>
                                      </p:cBhvr>
                                      <p:to>
                                        <p:strVal val="visible"/>
                                      </p:to>
                                    </p:set>
                                    <p:animEffect transition="in" filter="fade">
                                      <p:cBhvr>
                                        <p:cTn id="89" dur="500"/>
                                        <p:tgtEl>
                                          <p:spTgt spid="41"/>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22"/>
                                        </p:tgtEl>
                                        <p:attrNameLst>
                                          <p:attrName>style.visibility</p:attrName>
                                        </p:attrNameLst>
                                      </p:cBhvr>
                                      <p:to>
                                        <p:strVal val="visible"/>
                                      </p:to>
                                    </p:set>
                                    <p:animEffect transition="in" filter="fade">
                                      <p:cBhvr>
                                        <p:cTn id="94" dur="500"/>
                                        <p:tgtEl>
                                          <p:spTgt spid="22"/>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21"/>
                                        </p:tgtEl>
                                        <p:attrNameLst>
                                          <p:attrName>style.visibility</p:attrName>
                                        </p:attrNameLst>
                                      </p:cBhvr>
                                      <p:to>
                                        <p:strVal val="visible"/>
                                      </p:to>
                                    </p:set>
                                    <p:animEffect transition="in" filter="fade">
                                      <p:cBhvr>
                                        <p:cTn id="97" dur="500"/>
                                        <p:tgtEl>
                                          <p:spTgt spid="21"/>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20"/>
                                        </p:tgtEl>
                                        <p:attrNameLst>
                                          <p:attrName>style.visibility</p:attrName>
                                        </p:attrNameLst>
                                      </p:cBhvr>
                                      <p:to>
                                        <p:strVal val="visible"/>
                                      </p:to>
                                    </p:set>
                                    <p:animEffect transition="in" filter="fade">
                                      <p:cBhvr>
                                        <p:cTn id="100" dur="500"/>
                                        <p:tgtEl>
                                          <p:spTgt spid="20"/>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28"/>
                                        </p:tgtEl>
                                        <p:attrNameLst>
                                          <p:attrName>style.visibility</p:attrName>
                                        </p:attrNameLst>
                                      </p:cBhvr>
                                      <p:to>
                                        <p:strVal val="visible"/>
                                      </p:to>
                                    </p:set>
                                    <p:animEffect transition="in" filter="fade">
                                      <p:cBhvr>
                                        <p:cTn id="105" dur="500"/>
                                        <p:tgtEl>
                                          <p:spTgt spid="28"/>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27"/>
                                        </p:tgtEl>
                                        <p:attrNameLst>
                                          <p:attrName>style.visibility</p:attrName>
                                        </p:attrNameLst>
                                      </p:cBhvr>
                                      <p:to>
                                        <p:strVal val="visible"/>
                                      </p:to>
                                    </p:set>
                                    <p:animEffect transition="in" filter="fade">
                                      <p:cBhvr>
                                        <p:cTn id="108" dur="500"/>
                                        <p:tgtEl>
                                          <p:spTgt spid="27"/>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26"/>
                                        </p:tgtEl>
                                        <p:attrNameLst>
                                          <p:attrName>style.visibility</p:attrName>
                                        </p:attrNameLst>
                                      </p:cBhvr>
                                      <p:to>
                                        <p:strVal val="visible"/>
                                      </p:to>
                                    </p:set>
                                    <p:animEffect transition="in" filter="fade">
                                      <p:cBhvr>
                                        <p:cTn id="111" dur="500"/>
                                        <p:tgtEl>
                                          <p:spTgt spid="26"/>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nodeType="clickEffect">
                                  <p:stCondLst>
                                    <p:cond delay="0"/>
                                  </p:stCondLst>
                                  <p:childTnLst>
                                    <p:set>
                                      <p:cBhvr>
                                        <p:cTn id="115" dur="1" fill="hold">
                                          <p:stCondLst>
                                            <p:cond delay="0"/>
                                          </p:stCondLst>
                                        </p:cTn>
                                        <p:tgtEl>
                                          <p:spTgt spid="35"/>
                                        </p:tgtEl>
                                        <p:attrNameLst>
                                          <p:attrName>style.visibility</p:attrName>
                                        </p:attrNameLst>
                                      </p:cBhvr>
                                      <p:to>
                                        <p:strVal val="visible"/>
                                      </p:to>
                                    </p:set>
                                    <p:animEffect transition="in" filter="fade">
                                      <p:cBhvr>
                                        <p:cTn id="116" dur="500"/>
                                        <p:tgtEl>
                                          <p:spTgt spid="35"/>
                                        </p:tgtEl>
                                      </p:cBhvr>
                                    </p:animEffect>
                                  </p:childTnLst>
                                </p:cTn>
                              </p:par>
                            </p:childTnLst>
                          </p:cTn>
                        </p:par>
                      </p:childTnLst>
                    </p:cTn>
                  </p:par>
                  <p:par>
                    <p:cTn id="117" fill="hold">
                      <p:stCondLst>
                        <p:cond delay="indefinite"/>
                      </p:stCondLst>
                      <p:childTnLst>
                        <p:par>
                          <p:cTn id="118" fill="hold">
                            <p:stCondLst>
                              <p:cond delay="0"/>
                            </p:stCondLst>
                            <p:childTnLst>
                              <p:par>
                                <p:cTn id="119" presetID="10" presetClass="entr" presetSubtype="0" fill="hold" grpId="0" nodeType="clickEffect">
                                  <p:stCondLst>
                                    <p:cond delay="0"/>
                                  </p:stCondLst>
                                  <p:childTnLst>
                                    <p:set>
                                      <p:cBhvr>
                                        <p:cTn id="120" dur="1" fill="hold">
                                          <p:stCondLst>
                                            <p:cond delay="0"/>
                                          </p:stCondLst>
                                        </p:cTn>
                                        <p:tgtEl>
                                          <p:spTgt spid="36"/>
                                        </p:tgtEl>
                                        <p:attrNameLst>
                                          <p:attrName>style.visibility</p:attrName>
                                        </p:attrNameLst>
                                      </p:cBhvr>
                                      <p:to>
                                        <p:strVal val="visible"/>
                                      </p:to>
                                    </p:set>
                                    <p:animEffect transition="in" filter="fade">
                                      <p:cBhvr>
                                        <p:cTn id="121" dur="500"/>
                                        <p:tgtEl>
                                          <p:spTgt spid="36"/>
                                        </p:tgtEl>
                                      </p:cBhvr>
                                    </p:animEffect>
                                  </p:childTnLst>
                                </p:cTn>
                              </p:par>
                            </p:childTnLst>
                          </p:cTn>
                        </p:par>
                      </p:childTnLst>
                    </p:cTn>
                  </p:par>
                  <p:par>
                    <p:cTn id="122" fill="hold">
                      <p:stCondLst>
                        <p:cond delay="indefinite"/>
                      </p:stCondLst>
                      <p:childTnLst>
                        <p:par>
                          <p:cTn id="123" fill="hold">
                            <p:stCondLst>
                              <p:cond delay="0"/>
                            </p:stCondLst>
                            <p:childTnLst>
                              <p:par>
                                <p:cTn id="124" presetID="10" presetClass="entr" presetSubtype="0" fill="hold" grpId="0" nodeType="clickEffect">
                                  <p:stCondLst>
                                    <p:cond delay="0"/>
                                  </p:stCondLst>
                                  <p:childTnLst>
                                    <p:set>
                                      <p:cBhvr>
                                        <p:cTn id="125" dur="1" fill="hold">
                                          <p:stCondLst>
                                            <p:cond delay="0"/>
                                          </p:stCondLst>
                                        </p:cTn>
                                        <p:tgtEl>
                                          <p:spTgt spid="37"/>
                                        </p:tgtEl>
                                        <p:attrNameLst>
                                          <p:attrName>style.visibility</p:attrName>
                                        </p:attrNameLst>
                                      </p:cBhvr>
                                      <p:to>
                                        <p:strVal val="visible"/>
                                      </p:to>
                                    </p:set>
                                    <p:animEffect transition="in" filter="fade">
                                      <p:cBhvr>
                                        <p:cTn id="126" dur="500"/>
                                        <p:tgtEl>
                                          <p:spTgt spid="37"/>
                                        </p:tgtEl>
                                      </p:cBhvr>
                                    </p:animEffect>
                                  </p:childTnLst>
                                </p:cTn>
                              </p:par>
                            </p:childTnLst>
                          </p:cTn>
                        </p:par>
                      </p:childTnLst>
                    </p:cTn>
                  </p:par>
                  <p:par>
                    <p:cTn id="127" fill="hold">
                      <p:stCondLst>
                        <p:cond delay="indefinite"/>
                      </p:stCondLst>
                      <p:childTnLst>
                        <p:par>
                          <p:cTn id="128" fill="hold">
                            <p:stCondLst>
                              <p:cond delay="0"/>
                            </p:stCondLst>
                            <p:childTnLst>
                              <p:par>
                                <p:cTn id="129" presetID="10" presetClass="entr" presetSubtype="0" fill="hold" grpId="0" nodeType="clickEffect">
                                  <p:stCondLst>
                                    <p:cond delay="0"/>
                                  </p:stCondLst>
                                  <p:childTnLst>
                                    <p:set>
                                      <p:cBhvr>
                                        <p:cTn id="130" dur="1" fill="hold">
                                          <p:stCondLst>
                                            <p:cond delay="0"/>
                                          </p:stCondLst>
                                        </p:cTn>
                                        <p:tgtEl>
                                          <p:spTgt spid="38"/>
                                        </p:tgtEl>
                                        <p:attrNameLst>
                                          <p:attrName>style.visibility</p:attrName>
                                        </p:attrNameLst>
                                      </p:cBhvr>
                                      <p:to>
                                        <p:strVal val="visible"/>
                                      </p:to>
                                    </p:set>
                                    <p:animEffect transition="in" filter="fade">
                                      <p:cBhvr>
                                        <p:cTn id="131" dur="500"/>
                                        <p:tgtEl>
                                          <p:spTgt spid="38"/>
                                        </p:tgtEl>
                                      </p:cBhvr>
                                    </p:animEffect>
                                  </p:childTnLst>
                                </p:cTn>
                              </p:par>
                            </p:childTnLst>
                          </p:cTn>
                        </p:par>
                      </p:childTnLst>
                    </p:cTn>
                  </p:par>
                  <p:par>
                    <p:cTn id="132" fill="hold">
                      <p:stCondLst>
                        <p:cond delay="indefinite"/>
                      </p:stCondLst>
                      <p:childTnLst>
                        <p:par>
                          <p:cTn id="133" fill="hold">
                            <p:stCondLst>
                              <p:cond delay="0"/>
                            </p:stCondLst>
                            <p:childTnLst>
                              <p:par>
                                <p:cTn id="134" presetID="10" presetClass="entr" presetSubtype="0" fill="hold" grpId="0" nodeType="clickEffect">
                                  <p:stCondLst>
                                    <p:cond delay="0"/>
                                  </p:stCondLst>
                                  <p:childTnLst>
                                    <p:set>
                                      <p:cBhvr>
                                        <p:cTn id="135" dur="1" fill="hold">
                                          <p:stCondLst>
                                            <p:cond delay="0"/>
                                          </p:stCondLst>
                                        </p:cTn>
                                        <p:tgtEl>
                                          <p:spTgt spid="3"/>
                                        </p:tgtEl>
                                        <p:attrNameLst>
                                          <p:attrName>style.visibility</p:attrName>
                                        </p:attrNameLst>
                                      </p:cBhvr>
                                      <p:to>
                                        <p:strVal val="visible"/>
                                      </p:to>
                                    </p:set>
                                    <p:animEffect transition="in" filter="fade">
                                      <p:cBhvr>
                                        <p:cTn id="13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13" grpId="1"/>
      <p:bldP spid="14" grpId="0"/>
      <p:bldP spid="14" grpId="1"/>
      <p:bldP spid="15" grpId="0"/>
      <p:bldP spid="15" grpId="1"/>
      <p:bldP spid="15" grpId="2"/>
      <p:bldP spid="15" grpId="3"/>
      <p:bldP spid="16" grpId="0"/>
      <p:bldP spid="18" grpId="0"/>
      <p:bldP spid="19" grpId="0"/>
      <p:bldP spid="20" grpId="0"/>
      <p:bldP spid="21" grpId="0"/>
      <p:bldP spid="22" grpId="0"/>
      <p:bldP spid="23" grpId="0"/>
      <p:bldP spid="23" grpId="1"/>
      <p:bldP spid="23" grpId="2"/>
      <p:bldP spid="23" grpId="3"/>
      <p:bldP spid="25" grpId="0"/>
      <p:bldP spid="25" grpId="1"/>
      <p:bldP spid="26" grpId="0"/>
      <p:bldP spid="27" grpId="0"/>
      <p:bldP spid="28" grpId="0"/>
      <p:bldP spid="29" grpId="0" animBg="1"/>
      <p:bldP spid="30" grpId="0" animBg="1"/>
      <p:bldP spid="31" grpId="0" animBg="1"/>
      <p:bldP spid="36" grpId="0"/>
      <p:bldP spid="37" grpId="0"/>
      <p:bldP spid="38" grpId="0"/>
      <p:bldP spid="39" grpId="0"/>
      <p:bldP spid="40" grpId="0"/>
      <p:bldP spid="41"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pPr marL="0" indent="0">
              <a:buNone/>
            </a:pPr>
            <a:r>
              <a:rPr lang="en-US" dirty="0"/>
              <a:t>2.15 Short division</a:t>
            </a:r>
            <a:r>
              <a:rPr lang="en-GB" dirty="0"/>
              <a:t>	</a:t>
            </a:r>
            <a:r>
              <a:rPr lang="en-US" dirty="0">
                <a:solidFill>
                  <a:srgbClr val="00628C"/>
                </a:solidFill>
              </a:rPr>
              <a:t>Step 3:1</a:t>
            </a:r>
          </a:p>
        </p:txBody>
      </p:sp>
      <p:sp>
        <p:nvSpPr>
          <p:cNvPr id="93" name="TextBox 92">
            <a:extLst>
              <a:ext uri="{FF2B5EF4-FFF2-40B4-BE49-F238E27FC236}">
                <a16:creationId xmlns:a16="http://schemas.microsoft.com/office/drawing/2014/main" id="{FBED1103-7745-41DF-A9B7-9E0B2C70AA57}"/>
              </a:ext>
            </a:extLst>
          </p:cNvPr>
          <p:cNvSpPr txBox="1"/>
          <p:nvPr/>
        </p:nvSpPr>
        <p:spPr bwMode="auto">
          <a:xfrm>
            <a:off x="1732341" y="920309"/>
            <a:ext cx="872732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585858"/>
                </a:solidFill>
                <a:effectLst/>
                <a:uLnTx/>
                <a:uFillTx/>
                <a:latin typeface="Myriad Pro Semibold" charset="0"/>
                <a:ea typeface="Myriad Pro Semibold" charset="0"/>
                <a:cs typeface="Myriad Pro Semibold" charset="0"/>
              </a:rPr>
              <a:t>848 pencils shared equally between 4 year groups. How many pencils each?</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96" name="TextBox 95">
            <a:extLst>
              <a:ext uri="{FF2B5EF4-FFF2-40B4-BE49-F238E27FC236}">
                <a16:creationId xmlns:a16="http://schemas.microsoft.com/office/drawing/2014/main" id="{D72DEB36-5275-4B8E-9B80-61214BEA7486}"/>
              </a:ext>
            </a:extLst>
          </p:cNvPr>
          <p:cNvSpPr txBox="1"/>
          <p:nvPr/>
        </p:nvSpPr>
        <p:spPr bwMode="auto">
          <a:xfrm>
            <a:off x="4151929" y="2140760"/>
            <a:ext cx="388818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585858"/>
                </a:solidFill>
                <a:effectLst/>
                <a:uLnTx/>
                <a:uFillTx/>
                <a:latin typeface="Myriad Pro Semibold" charset="0"/>
                <a:ea typeface="Myriad Pro Semibold" charset="0"/>
                <a:cs typeface="Myriad Pro Semibold" charset="0"/>
              </a:rPr>
              <a:t>Step 1 – presenting the problem:</a:t>
            </a:r>
            <a:endParaRPr kumimoji="0" lang="en-GB" sz="20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113" name="TextBox 112">
            <a:extLst>
              <a:ext uri="{FF2B5EF4-FFF2-40B4-BE49-F238E27FC236}">
                <a16:creationId xmlns:a16="http://schemas.microsoft.com/office/drawing/2014/main" id="{EE0C0F26-C290-4FAA-A31C-5674648A2202}"/>
              </a:ext>
            </a:extLst>
          </p:cNvPr>
          <p:cNvSpPr txBox="1"/>
          <p:nvPr/>
        </p:nvSpPr>
        <p:spPr bwMode="auto">
          <a:xfrm>
            <a:off x="4838001" y="1524946"/>
            <a:ext cx="164019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200" b="0" i="0" u="none" strike="noStrike" kern="1200" cap="none" spc="0" normalizeH="0" baseline="0" noProof="0" dirty="0">
                <a:ln>
                  <a:noFill/>
                </a:ln>
                <a:solidFill>
                  <a:srgbClr val="585858"/>
                </a:solidFill>
                <a:effectLst/>
                <a:uLnTx/>
                <a:uFillTx/>
                <a:latin typeface="Myriad Pro Semibold" charset="0"/>
                <a:ea typeface="Myriad Pro Semibold" charset="0"/>
                <a:cs typeface="Myriad Pro Semibold" charset="0"/>
              </a:rPr>
              <a:t>848  ÷  4  =</a:t>
            </a:r>
            <a:endParaRPr kumimoji="0" lang="en-GB" sz="2200" b="0" i="0" u="none" strike="noStrike" kern="1200" cap="none" spc="0" normalizeH="0" baseline="0" noProof="0" dirty="0">
              <a:ln>
                <a:noFill/>
              </a:ln>
              <a:solidFill>
                <a:srgbClr val="C00000"/>
              </a:solidFill>
              <a:effectLst/>
              <a:uLnTx/>
              <a:uFillTx/>
              <a:latin typeface="Myriad Pro Semibold" charset="0"/>
              <a:ea typeface="Myriad Pro Semibold" charset="0"/>
              <a:cs typeface="Myriad Pro Semibold" charset="0"/>
            </a:endParaRPr>
          </a:p>
        </p:txBody>
      </p:sp>
      <p:sp>
        <p:nvSpPr>
          <p:cNvPr id="114" name="Rectangle 113">
            <a:extLst>
              <a:ext uri="{FF2B5EF4-FFF2-40B4-BE49-F238E27FC236}">
                <a16:creationId xmlns:a16="http://schemas.microsoft.com/office/drawing/2014/main" id="{A5896F27-871F-4211-928E-ECEAA90D2AC0}"/>
              </a:ext>
            </a:extLst>
          </p:cNvPr>
          <p:cNvSpPr/>
          <p:nvPr/>
        </p:nvSpPr>
        <p:spPr bwMode="auto">
          <a:xfrm>
            <a:off x="6658835" y="1515420"/>
            <a:ext cx="684000"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585858"/>
              </a:solidFill>
              <a:effectLst/>
              <a:uLnTx/>
              <a:uFillTx/>
              <a:latin typeface="Arial" charset="0"/>
              <a:ea typeface="+mn-ea"/>
              <a:cs typeface="+mn-cs"/>
            </a:endParaRPr>
          </a:p>
        </p:txBody>
      </p:sp>
      <p:grpSp>
        <p:nvGrpSpPr>
          <p:cNvPr id="21" name="Group 20">
            <a:extLst>
              <a:ext uri="{FF2B5EF4-FFF2-40B4-BE49-F238E27FC236}">
                <a16:creationId xmlns:a16="http://schemas.microsoft.com/office/drawing/2014/main" id="{D65E072E-E524-4487-AE5A-7741D2489B32}"/>
              </a:ext>
            </a:extLst>
          </p:cNvPr>
          <p:cNvGrpSpPr/>
          <p:nvPr/>
        </p:nvGrpSpPr>
        <p:grpSpPr>
          <a:xfrm>
            <a:off x="2280985" y="2669382"/>
            <a:ext cx="3254589" cy="3235529"/>
            <a:chOff x="756984" y="2669381"/>
            <a:chExt cx="3254589" cy="3235529"/>
          </a:xfrm>
        </p:grpSpPr>
        <p:sp>
          <p:nvSpPr>
            <p:cNvPr id="98" name="Rectangle 97">
              <a:extLst>
                <a:ext uri="{FF2B5EF4-FFF2-40B4-BE49-F238E27FC236}">
                  <a16:creationId xmlns:a16="http://schemas.microsoft.com/office/drawing/2014/main" id="{1B8FEFD2-DE67-4A6D-911E-8AE51A507067}"/>
                </a:ext>
              </a:extLst>
            </p:cNvPr>
            <p:cNvSpPr/>
            <p:nvPr/>
          </p:nvSpPr>
          <p:spPr bwMode="auto">
            <a:xfrm>
              <a:off x="2300288" y="2669381"/>
              <a:ext cx="797718" cy="29527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585858"/>
                </a:solidFill>
                <a:effectLst/>
                <a:uLnTx/>
                <a:uFillTx/>
                <a:latin typeface="Arial" charset="0"/>
                <a:ea typeface="+mn-ea"/>
                <a:cs typeface="+mn-cs"/>
              </a:endParaRPr>
            </a:p>
          </p:txBody>
        </p:sp>
        <p:pic>
          <p:nvPicPr>
            <p:cNvPr id="9" name="Picture 8">
              <a:extLst>
                <a:ext uri="{FF2B5EF4-FFF2-40B4-BE49-F238E27FC236}">
                  <a16:creationId xmlns:a16="http://schemas.microsoft.com/office/drawing/2014/main" id="{EC6B8D42-B49A-4117-98E5-5582CF03E1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984" y="4121744"/>
              <a:ext cx="3254589" cy="1783166"/>
            </a:xfrm>
            <a:prstGeom prst="rect">
              <a:avLst/>
            </a:prstGeom>
          </p:spPr>
        </p:pic>
        <p:pic>
          <p:nvPicPr>
            <p:cNvPr id="12" name="Picture 11">
              <a:extLst>
                <a:ext uri="{FF2B5EF4-FFF2-40B4-BE49-F238E27FC236}">
                  <a16:creationId xmlns:a16="http://schemas.microsoft.com/office/drawing/2014/main" id="{2454ED3E-1CA8-4407-A2FD-02C2AB3411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7313" y="2952084"/>
              <a:ext cx="293039" cy="293039"/>
            </a:xfrm>
            <a:prstGeom prst="rect">
              <a:avLst/>
            </a:prstGeom>
          </p:spPr>
        </p:pic>
        <p:pic>
          <p:nvPicPr>
            <p:cNvPr id="14" name="Picture 13" descr="A drawing of a face  Description automatically generated">
              <a:extLst>
                <a:ext uri="{FF2B5EF4-FFF2-40B4-BE49-F238E27FC236}">
                  <a16:creationId xmlns:a16="http://schemas.microsoft.com/office/drawing/2014/main" id="{118B2360-4A75-49EA-B4B3-ECEC881E62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7313" y="3323048"/>
              <a:ext cx="293039" cy="293039"/>
            </a:xfrm>
            <a:prstGeom prst="rect">
              <a:avLst/>
            </a:prstGeom>
          </p:spPr>
        </p:pic>
        <p:pic>
          <p:nvPicPr>
            <p:cNvPr id="18" name="Picture 17" descr="A picture containing object  Description automatically generated">
              <a:extLst>
                <a:ext uri="{FF2B5EF4-FFF2-40B4-BE49-F238E27FC236}">
                  <a16:creationId xmlns:a16="http://schemas.microsoft.com/office/drawing/2014/main" id="{14E99935-02EA-4538-8128-3EFD08EF12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7313" y="3694012"/>
              <a:ext cx="293039" cy="293039"/>
            </a:xfrm>
            <a:prstGeom prst="rect">
              <a:avLst/>
            </a:prstGeom>
          </p:spPr>
        </p:pic>
        <p:pic>
          <p:nvPicPr>
            <p:cNvPr id="42" name="Picture 41" descr="A picture containing object  Description automatically generated">
              <a:extLst>
                <a:ext uri="{FF2B5EF4-FFF2-40B4-BE49-F238E27FC236}">
                  <a16:creationId xmlns:a16="http://schemas.microsoft.com/office/drawing/2014/main" id="{A9A52FF7-45BA-4280-A51C-827957A6020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54334" y="3694012"/>
              <a:ext cx="293039" cy="293039"/>
            </a:xfrm>
            <a:prstGeom prst="rect">
              <a:avLst/>
            </a:prstGeom>
          </p:spPr>
        </p:pic>
        <p:pic>
          <p:nvPicPr>
            <p:cNvPr id="43" name="Picture 42" descr="A picture containing object  Description automatically generated">
              <a:extLst>
                <a:ext uri="{FF2B5EF4-FFF2-40B4-BE49-F238E27FC236}">
                  <a16:creationId xmlns:a16="http://schemas.microsoft.com/office/drawing/2014/main" id="{B5E1B5AE-E5A3-4EC1-9BBA-04889EFBABE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21355" y="3694012"/>
              <a:ext cx="293039" cy="293039"/>
            </a:xfrm>
            <a:prstGeom prst="rect">
              <a:avLst/>
            </a:prstGeom>
          </p:spPr>
        </p:pic>
        <p:pic>
          <p:nvPicPr>
            <p:cNvPr id="44" name="Picture 43" descr="A picture containing object  Description automatically generated">
              <a:extLst>
                <a:ext uri="{FF2B5EF4-FFF2-40B4-BE49-F238E27FC236}">
                  <a16:creationId xmlns:a16="http://schemas.microsoft.com/office/drawing/2014/main" id="{5C31DCB8-0A86-49C4-9CB3-A271A4C464A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88376" y="3694012"/>
              <a:ext cx="293039" cy="293039"/>
            </a:xfrm>
            <a:prstGeom prst="rect">
              <a:avLst/>
            </a:prstGeom>
          </p:spPr>
        </p:pic>
        <p:pic>
          <p:nvPicPr>
            <p:cNvPr id="45" name="Picture 44" descr="A picture containing object  Description automatically generated">
              <a:extLst>
                <a:ext uri="{FF2B5EF4-FFF2-40B4-BE49-F238E27FC236}">
                  <a16:creationId xmlns:a16="http://schemas.microsoft.com/office/drawing/2014/main" id="{E7010410-B0B6-4476-BA43-51810E063C0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55397" y="3694012"/>
              <a:ext cx="293039" cy="293039"/>
            </a:xfrm>
            <a:prstGeom prst="rect">
              <a:avLst/>
            </a:prstGeom>
          </p:spPr>
        </p:pic>
        <p:pic>
          <p:nvPicPr>
            <p:cNvPr id="46" name="Picture 45" descr="A picture containing object  Description automatically generated">
              <a:extLst>
                <a:ext uri="{FF2B5EF4-FFF2-40B4-BE49-F238E27FC236}">
                  <a16:creationId xmlns:a16="http://schemas.microsoft.com/office/drawing/2014/main" id="{1F3395B9-3C70-4FC6-A183-3178FA0D08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22418" y="3694012"/>
              <a:ext cx="293039" cy="293039"/>
            </a:xfrm>
            <a:prstGeom prst="rect">
              <a:avLst/>
            </a:prstGeom>
          </p:spPr>
        </p:pic>
        <p:pic>
          <p:nvPicPr>
            <p:cNvPr id="47" name="Picture 46" descr="A picture containing object  Description automatically generated">
              <a:extLst>
                <a:ext uri="{FF2B5EF4-FFF2-40B4-BE49-F238E27FC236}">
                  <a16:creationId xmlns:a16="http://schemas.microsoft.com/office/drawing/2014/main" id="{A78EEA35-D717-4139-BB31-EB4E518E750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89439" y="3694012"/>
              <a:ext cx="293039" cy="293039"/>
            </a:xfrm>
            <a:prstGeom prst="rect">
              <a:avLst/>
            </a:prstGeom>
          </p:spPr>
        </p:pic>
        <p:pic>
          <p:nvPicPr>
            <p:cNvPr id="48" name="Picture 47" descr="A picture containing object  Description automatically generated">
              <a:extLst>
                <a:ext uri="{FF2B5EF4-FFF2-40B4-BE49-F238E27FC236}">
                  <a16:creationId xmlns:a16="http://schemas.microsoft.com/office/drawing/2014/main" id="{6EC4FE47-34C3-4F64-B931-E3962684D9D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56461" y="3694012"/>
              <a:ext cx="293039" cy="293039"/>
            </a:xfrm>
            <a:prstGeom prst="rect">
              <a:avLst/>
            </a:prstGeom>
          </p:spPr>
        </p:pic>
        <p:pic>
          <p:nvPicPr>
            <p:cNvPr id="49" name="Picture 48" descr="A drawing of a face  Description automatically generated">
              <a:extLst>
                <a:ext uri="{FF2B5EF4-FFF2-40B4-BE49-F238E27FC236}">
                  <a16:creationId xmlns:a16="http://schemas.microsoft.com/office/drawing/2014/main" id="{3E628280-91AE-4A39-A44E-D57F9A87FE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54334" y="3323048"/>
              <a:ext cx="293039" cy="293039"/>
            </a:xfrm>
            <a:prstGeom prst="rect">
              <a:avLst/>
            </a:prstGeom>
          </p:spPr>
        </p:pic>
        <p:pic>
          <p:nvPicPr>
            <p:cNvPr id="50" name="Picture 49" descr="A drawing of a face  Description automatically generated">
              <a:extLst>
                <a:ext uri="{FF2B5EF4-FFF2-40B4-BE49-F238E27FC236}">
                  <a16:creationId xmlns:a16="http://schemas.microsoft.com/office/drawing/2014/main" id="{064D0FDF-49D4-4B67-9596-A07ADCA938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21355" y="3323048"/>
              <a:ext cx="293039" cy="293039"/>
            </a:xfrm>
            <a:prstGeom prst="rect">
              <a:avLst/>
            </a:prstGeom>
          </p:spPr>
        </p:pic>
        <p:pic>
          <p:nvPicPr>
            <p:cNvPr id="51" name="Picture 50" descr="A drawing of a face  Description automatically generated">
              <a:extLst>
                <a:ext uri="{FF2B5EF4-FFF2-40B4-BE49-F238E27FC236}">
                  <a16:creationId xmlns:a16="http://schemas.microsoft.com/office/drawing/2014/main" id="{56BFF2D8-0722-4CF1-8E77-7561CB033D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88376" y="3323048"/>
              <a:ext cx="293039" cy="293039"/>
            </a:xfrm>
            <a:prstGeom prst="rect">
              <a:avLst/>
            </a:prstGeom>
          </p:spPr>
        </p:pic>
        <p:pic>
          <p:nvPicPr>
            <p:cNvPr id="52" name="Picture 51">
              <a:extLst>
                <a:ext uri="{FF2B5EF4-FFF2-40B4-BE49-F238E27FC236}">
                  <a16:creationId xmlns:a16="http://schemas.microsoft.com/office/drawing/2014/main" id="{2D900FCA-DB96-49F8-9F52-19CE965E51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4334" y="2952084"/>
              <a:ext cx="293039" cy="293039"/>
            </a:xfrm>
            <a:prstGeom prst="rect">
              <a:avLst/>
            </a:prstGeom>
          </p:spPr>
        </p:pic>
        <p:pic>
          <p:nvPicPr>
            <p:cNvPr id="53" name="Picture 52">
              <a:extLst>
                <a:ext uri="{FF2B5EF4-FFF2-40B4-BE49-F238E27FC236}">
                  <a16:creationId xmlns:a16="http://schemas.microsoft.com/office/drawing/2014/main" id="{2FD523E8-1A07-4989-9F97-A5B99A1F9C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21355" y="2952084"/>
              <a:ext cx="293039" cy="293039"/>
            </a:xfrm>
            <a:prstGeom prst="rect">
              <a:avLst/>
            </a:prstGeom>
          </p:spPr>
        </p:pic>
        <p:pic>
          <p:nvPicPr>
            <p:cNvPr id="54" name="Picture 53">
              <a:extLst>
                <a:ext uri="{FF2B5EF4-FFF2-40B4-BE49-F238E27FC236}">
                  <a16:creationId xmlns:a16="http://schemas.microsoft.com/office/drawing/2014/main" id="{CDD8BE72-8081-495C-98E6-04D0712A94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88376" y="2952084"/>
              <a:ext cx="293039" cy="293039"/>
            </a:xfrm>
            <a:prstGeom prst="rect">
              <a:avLst/>
            </a:prstGeom>
          </p:spPr>
        </p:pic>
        <p:pic>
          <p:nvPicPr>
            <p:cNvPr id="55" name="Picture 54">
              <a:extLst>
                <a:ext uri="{FF2B5EF4-FFF2-40B4-BE49-F238E27FC236}">
                  <a16:creationId xmlns:a16="http://schemas.microsoft.com/office/drawing/2014/main" id="{008C37E8-E7F4-4A10-9AA4-2DD20615D6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55397" y="2952084"/>
              <a:ext cx="293039" cy="293039"/>
            </a:xfrm>
            <a:prstGeom prst="rect">
              <a:avLst/>
            </a:prstGeom>
          </p:spPr>
        </p:pic>
        <p:pic>
          <p:nvPicPr>
            <p:cNvPr id="56" name="Picture 55">
              <a:extLst>
                <a:ext uri="{FF2B5EF4-FFF2-40B4-BE49-F238E27FC236}">
                  <a16:creationId xmlns:a16="http://schemas.microsoft.com/office/drawing/2014/main" id="{FBAE7D4D-B088-4F8E-952B-BB4F43AED8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2418" y="2952084"/>
              <a:ext cx="293039" cy="293039"/>
            </a:xfrm>
            <a:prstGeom prst="rect">
              <a:avLst/>
            </a:prstGeom>
          </p:spPr>
        </p:pic>
        <p:pic>
          <p:nvPicPr>
            <p:cNvPr id="57" name="Picture 56">
              <a:extLst>
                <a:ext uri="{FF2B5EF4-FFF2-40B4-BE49-F238E27FC236}">
                  <a16:creationId xmlns:a16="http://schemas.microsoft.com/office/drawing/2014/main" id="{14725B29-BD01-4BA0-8D6D-B301C3E308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89439" y="2952084"/>
              <a:ext cx="293039" cy="293039"/>
            </a:xfrm>
            <a:prstGeom prst="rect">
              <a:avLst/>
            </a:prstGeom>
          </p:spPr>
        </p:pic>
        <p:pic>
          <p:nvPicPr>
            <p:cNvPr id="58" name="Picture 57">
              <a:extLst>
                <a:ext uri="{FF2B5EF4-FFF2-40B4-BE49-F238E27FC236}">
                  <a16:creationId xmlns:a16="http://schemas.microsoft.com/office/drawing/2014/main" id="{0C77F40E-939F-4D3B-B84F-A852618E93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56461" y="2952084"/>
              <a:ext cx="293039" cy="293039"/>
            </a:xfrm>
            <a:prstGeom prst="rect">
              <a:avLst/>
            </a:prstGeom>
          </p:spPr>
        </p:pic>
      </p:grpSp>
      <p:sp>
        <p:nvSpPr>
          <p:cNvPr id="31" name="TextBox 30">
            <a:extLst>
              <a:ext uri="{FF2B5EF4-FFF2-40B4-BE49-F238E27FC236}">
                <a16:creationId xmlns:a16="http://schemas.microsoft.com/office/drawing/2014/main" id="{32A3BAC9-8992-4FF4-82B3-CB13A6870A5B}"/>
              </a:ext>
            </a:extLst>
          </p:cNvPr>
          <p:cNvSpPr txBox="1"/>
          <p:nvPr/>
        </p:nvSpPr>
        <p:spPr>
          <a:xfrm>
            <a:off x="765779" y="86898"/>
            <a:ext cx="6117020" cy="461665"/>
          </a:xfrm>
          <a:prstGeom prst="rect">
            <a:avLst/>
          </a:prstGeom>
          <a:noFill/>
        </p:spPr>
        <p:txBody>
          <a:bodyPr wrap="square">
            <a:spAutoFit/>
          </a:bodyPr>
          <a:lstStyle/>
          <a:p>
            <a:r>
              <a:rPr kumimoji="0" lang="en-GB" sz="2400" b="1" i="0" u="none" strike="noStrike" kern="1200" cap="none" spc="0" normalizeH="0" baseline="0" noProof="0" dirty="0">
                <a:ln>
                  <a:noFill/>
                </a:ln>
                <a:solidFill>
                  <a:srgbClr val="585858"/>
                </a:solidFill>
                <a:effectLst/>
                <a:highlight>
                  <a:srgbClr val="FF00FF"/>
                </a:highlight>
                <a:uLnTx/>
                <a:uFillTx/>
                <a:latin typeface="Arial" panose="020B0604020202020204" pitchFamily="34" charset="0"/>
                <a:ea typeface="+mn-ea"/>
                <a:cs typeface="Arial" panose="020B0604020202020204" pitchFamily="34" charset="0"/>
              </a:rPr>
              <a:t>methods for multiplication and division </a:t>
            </a:r>
            <a:endParaRPr lang="en-GB" dirty="0"/>
          </a:p>
        </p:txBody>
      </p:sp>
    </p:spTree>
    <p:extLst>
      <p:ext uri="{BB962C8B-B14F-4D97-AF65-F5344CB8AC3E}">
        <p14:creationId xmlns:p14="http://schemas.microsoft.com/office/powerpoint/2010/main" val="369599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3"/>
                                        </p:tgtEl>
                                        <p:attrNameLst>
                                          <p:attrName>style.visibility</p:attrName>
                                        </p:attrNameLst>
                                      </p:cBhvr>
                                      <p:to>
                                        <p:strVal val="visible"/>
                                      </p:to>
                                    </p:set>
                                    <p:animEffect transition="in" filter="fade">
                                      <p:cBhvr>
                                        <p:cTn id="7" dur="500"/>
                                        <p:tgtEl>
                                          <p:spTgt spid="1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4"/>
                                        </p:tgtEl>
                                        <p:attrNameLst>
                                          <p:attrName>style.visibility</p:attrName>
                                        </p:attrNameLst>
                                      </p:cBhvr>
                                      <p:to>
                                        <p:strVal val="visible"/>
                                      </p:to>
                                    </p:set>
                                    <p:animEffect transition="in" filter="fade">
                                      <p:cBhvr>
                                        <p:cTn id="10" dur="500"/>
                                        <p:tgtEl>
                                          <p:spTgt spid="1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6"/>
                                        </p:tgtEl>
                                        <p:attrNameLst>
                                          <p:attrName>style.visibility</p:attrName>
                                        </p:attrNameLst>
                                      </p:cBhvr>
                                      <p:to>
                                        <p:strVal val="visible"/>
                                      </p:to>
                                    </p:set>
                                    <p:animEffect transition="in" filter="fade">
                                      <p:cBhvr>
                                        <p:cTn id="15" dur="500"/>
                                        <p:tgtEl>
                                          <p:spTgt spid="9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p:bldP spid="113" grpId="0"/>
      <p:bldP spid="114"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16E7A-DF87-D267-1859-A32FB050E5F8}"/>
              </a:ext>
            </a:extLst>
          </p:cNvPr>
          <p:cNvSpPr>
            <a:spLocks noGrp="1"/>
          </p:cNvSpPr>
          <p:nvPr>
            <p:ph type="title"/>
          </p:nvPr>
        </p:nvSpPr>
        <p:spPr/>
        <p:txBody>
          <a:bodyPr>
            <a:normAutofit fontScale="90000"/>
          </a:bodyPr>
          <a:lstStyle/>
          <a:p>
            <a:r>
              <a:rPr lang="en-GB" dirty="0"/>
              <a:t>Teaching for mastery with a focus on structure </a:t>
            </a:r>
            <a:br>
              <a:rPr lang="en-GB" sz="3600" dirty="0"/>
            </a:br>
            <a:endParaRPr lang="en-GB" dirty="0"/>
          </a:p>
        </p:txBody>
      </p:sp>
      <p:sp>
        <p:nvSpPr>
          <p:cNvPr id="3" name="Content Placeholder 2">
            <a:extLst>
              <a:ext uri="{FF2B5EF4-FFF2-40B4-BE49-F238E27FC236}">
                <a16:creationId xmlns:a16="http://schemas.microsoft.com/office/drawing/2014/main" id="{2FC6A860-AFCD-516D-6ECD-47603A09FBDD}"/>
              </a:ext>
            </a:extLst>
          </p:cNvPr>
          <p:cNvSpPr>
            <a:spLocks noGrp="1"/>
          </p:cNvSpPr>
          <p:nvPr>
            <p:ph idx="1"/>
          </p:nvPr>
        </p:nvSpPr>
        <p:spPr/>
        <p:txBody>
          <a:bodyPr/>
          <a:lstStyle/>
          <a:p>
            <a:pPr marL="457200" indent="-457200">
              <a:buFont typeface="Arial" panose="020B0604020202020204" pitchFamily="34" charset="0"/>
              <a:buChar char="•"/>
            </a:pPr>
            <a:r>
              <a:rPr lang="en-GB" dirty="0"/>
              <a:t>Structural awareness</a:t>
            </a:r>
          </a:p>
          <a:p>
            <a:pPr marL="457200" indent="-457200">
              <a:buFont typeface="Arial" panose="020B0604020202020204" pitchFamily="34" charset="0"/>
              <a:buChar char="•"/>
            </a:pPr>
            <a:r>
              <a:rPr lang="en-GB" dirty="0"/>
              <a:t>Structural thinking</a:t>
            </a:r>
          </a:p>
          <a:p>
            <a:pPr marL="457200" indent="-457200">
              <a:buFont typeface="Arial" panose="020B0604020202020204" pitchFamily="34" charset="0"/>
              <a:buChar char="•"/>
            </a:pPr>
            <a:r>
              <a:rPr lang="en-GB" dirty="0"/>
              <a:t>Structure of attention </a:t>
            </a:r>
          </a:p>
          <a:p>
            <a:pPr marL="457200" indent="-457200">
              <a:buFont typeface="Arial" panose="020B0604020202020204" pitchFamily="34" charset="0"/>
              <a:buChar char="•"/>
            </a:pPr>
            <a:r>
              <a:rPr lang="en-GB" dirty="0"/>
              <a:t>Scaffolding </a:t>
            </a:r>
          </a:p>
          <a:p>
            <a:pPr marL="457200" indent="-457200">
              <a:buFont typeface="Arial" panose="020B0604020202020204" pitchFamily="34" charset="0"/>
              <a:buChar char="•"/>
            </a:pPr>
            <a:r>
              <a:rPr lang="en-GB" dirty="0"/>
              <a:t>Attending to the particular through the general, or vice versa</a:t>
            </a:r>
          </a:p>
          <a:p>
            <a:pPr marL="457200" indent="-457200">
              <a:buFont typeface="Arial" panose="020B0604020202020204" pitchFamily="34" charset="0"/>
              <a:buChar char="•"/>
            </a:pPr>
            <a:r>
              <a:rPr lang="en-GB" dirty="0"/>
              <a:t>A deep understanding of equivalence and compensation is at the heart of structural thinking </a:t>
            </a:r>
          </a:p>
          <a:p>
            <a:pPr marL="0" indent="0">
              <a:buNone/>
            </a:pPr>
            <a:r>
              <a:rPr lang="en-GB" sz="2000" dirty="0"/>
              <a:t>(Mason et al 2009)</a:t>
            </a:r>
          </a:p>
        </p:txBody>
      </p:sp>
    </p:spTree>
    <p:extLst>
      <p:ext uri="{BB962C8B-B14F-4D97-AF65-F5344CB8AC3E}">
        <p14:creationId xmlns:p14="http://schemas.microsoft.com/office/powerpoint/2010/main" val="1535943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76200" y="76200"/>
            <a:ext cx="6175367" cy="2015936"/>
          </a:xfrm>
          <a:prstGeom prst="rect">
            <a:avLst/>
          </a:prstGeom>
        </p:spPr>
        <p:txBody>
          <a:bodyPr vert="horz" wrap="square" lIns="0" tIns="160655" rIns="0" bIns="0" rtlCol="0">
            <a:spAutoFit/>
          </a:bodyPr>
          <a:lstStyle/>
          <a:p>
            <a:pPr marL="12700" marR="5080">
              <a:lnSpc>
                <a:spcPts val="4800"/>
              </a:lnSpc>
              <a:spcBef>
                <a:spcPts val="1265"/>
              </a:spcBef>
            </a:pPr>
            <a:r>
              <a:rPr sz="5000" u="sng" dirty="0">
                <a:solidFill>
                  <a:srgbClr val="000000"/>
                </a:solidFill>
                <a:uFill>
                  <a:solidFill>
                    <a:srgbClr val="000000"/>
                  </a:solidFill>
                </a:uFill>
                <a:latin typeface="Comic Sans MS" panose="030F0702030302020204" pitchFamily="66" charset="0"/>
                <a:cs typeface="Calibri"/>
              </a:rPr>
              <a:t>THE ESSENCE OF MATHS</a:t>
            </a:r>
            <a:r>
              <a:rPr sz="5000" u="none" dirty="0">
                <a:solidFill>
                  <a:srgbClr val="000000"/>
                </a:solidFill>
                <a:latin typeface="Comic Sans MS" panose="030F0702030302020204" pitchFamily="66" charset="0"/>
                <a:cs typeface="Calibri"/>
              </a:rPr>
              <a:t> </a:t>
            </a:r>
            <a:r>
              <a:rPr sz="5000" u="sng" dirty="0">
                <a:solidFill>
                  <a:srgbClr val="000000"/>
                </a:solidFill>
                <a:uFill>
                  <a:solidFill>
                    <a:srgbClr val="000000"/>
                  </a:solidFill>
                </a:uFill>
                <a:latin typeface="Comic Sans MS" panose="030F0702030302020204" pitchFamily="66" charset="0"/>
                <a:cs typeface="Calibri"/>
              </a:rPr>
              <a:t>TEACHING FOR MASTERY</a:t>
            </a:r>
            <a:endParaRPr sz="5000" dirty="0">
              <a:latin typeface="Comic Sans MS" panose="030F0702030302020204" pitchFamily="66" charset="0"/>
              <a:cs typeface="Calibri"/>
            </a:endParaRPr>
          </a:p>
        </p:txBody>
      </p:sp>
      <p:sp>
        <p:nvSpPr>
          <p:cNvPr id="6" name="object 6"/>
          <p:cNvSpPr/>
          <p:nvPr/>
        </p:nvSpPr>
        <p:spPr>
          <a:xfrm>
            <a:off x="762762" y="826769"/>
            <a:ext cx="0" cy="914400"/>
          </a:xfrm>
          <a:custGeom>
            <a:avLst/>
            <a:gdLst/>
            <a:ahLst/>
            <a:cxnLst/>
            <a:rect l="l" t="t" r="r" b="b"/>
            <a:pathLst>
              <a:path h="914400">
                <a:moveTo>
                  <a:pt x="0" y="914400"/>
                </a:moveTo>
                <a:lnTo>
                  <a:pt x="0" y="0"/>
                </a:lnTo>
              </a:path>
            </a:pathLst>
          </a:custGeom>
          <a:ln w="19812">
            <a:solidFill>
              <a:srgbClr val="1CACE3"/>
            </a:solidFill>
          </a:ln>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7" name="object 7"/>
          <p:cNvSpPr txBox="1"/>
          <p:nvPr/>
        </p:nvSpPr>
        <p:spPr>
          <a:xfrm>
            <a:off x="5334000" y="2236457"/>
            <a:ext cx="6175375" cy="3156954"/>
          </a:xfrm>
          <a:prstGeom prst="rect">
            <a:avLst/>
          </a:prstGeom>
        </p:spPr>
        <p:txBody>
          <a:bodyPr vert="horz" wrap="square" lIns="0" tIns="92075" rIns="0" bIns="0" rtlCol="0">
            <a:spAutoFit/>
          </a:bodyPr>
          <a:lstStyle/>
          <a:p>
            <a:pPr marL="103505" marR="159385" lvl="0" indent="-99695" algn="l" defTabSz="457200" rtl="0" eaLnBrk="1" fontAlgn="auto" latinLnBrk="0" hangingPunct="1">
              <a:lnSpc>
                <a:spcPct val="80000"/>
              </a:lnSpc>
              <a:spcBef>
                <a:spcPts val="725"/>
              </a:spcBef>
              <a:spcAft>
                <a:spcPts val="0"/>
              </a:spcAft>
              <a:buClr>
                <a:srgbClr val="1CACE3"/>
              </a:buClr>
              <a:buSzPct val="96153"/>
              <a:buFontTx/>
              <a:buChar char="•"/>
              <a:tabLst>
                <a:tab pos="103505" algn="l"/>
                <a:tab pos="127635" algn="l"/>
              </a:tabLst>
              <a:defRPr/>
            </a:pPr>
            <a:r>
              <a:rPr kumimoji="0" sz="2600" b="0" i="0" u="none" strike="noStrike" kern="1200" cap="none" spc="-110" normalizeH="0" baseline="0" noProof="0" dirty="0">
                <a:ln>
                  <a:noFill/>
                </a:ln>
                <a:solidFill>
                  <a:prstClr val="black"/>
                </a:solidFill>
                <a:effectLst/>
                <a:uLnTx/>
                <a:uFillTx/>
                <a:latin typeface="Arial"/>
                <a:ea typeface="+mn-ea"/>
                <a:cs typeface="Arial"/>
              </a:rPr>
              <a:t>	</a:t>
            </a:r>
            <a:r>
              <a:rPr kumimoji="0" lang="en-US" sz="2600" b="0" i="0" u="none" strike="noStrike" kern="1200" cap="none" spc="-110" normalizeH="0" baseline="0" noProof="0" dirty="0">
                <a:ln>
                  <a:noFill/>
                </a:ln>
                <a:solidFill>
                  <a:prstClr val="black"/>
                </a:solidFill>
                <a:effectLst/>
                <a:uLnTx/>
                <a:uFillTx/>
                <a:latin typeface="Arial"/>
                <a:ea typeface="+mn-ea"/>
                <a:cs typeface="Arial"/>
              </a:rPr>
              <a:t> </a:t>
            </a:r>
            <a:r>
              <a:rPr kumimoji="0" sz="2600" b="0" i="0" u="none" strike="noStrike" kern="1200" cap="none" spc="-245" normalizeH="0" baseline="0" noProof="0" dirty="0">
                <a:ln>
                  <a:noFill/>
                </a:ln>
                <a:solidFill>
                  <a:prstClr val="black"/>
                </a:solidFill>
                <a:effectLst/>
                <a:uLnTx/>
                <a:uFillTx/>
                <a:latin typeface="Comic Sans MS" panose="030F0702030302020204" pitchFamily="66" charset="0"/>
                <a:ea typeface="+mn-ea"/>
                <a:cs typeface="Arial"/>
              </a:rPr>
              <a:t>In</a:t>
            </a:r>
            <a:r>
              <a:rPr kumimoji="0" sz="26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a</a:t>
            </a:r>
            <a:r>
              <a:rPr kumimoji="0" sz="2600" b="0" i="0" u="none" strike="noStrike" kern="1200" cap="none" spc="-90"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typical</a:t>
            </a:r>
            <a:r>
              <a:rPr kumimoji="0" sz="2600" b="0" i="0"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254" normalizeH="0" baseline="0" noProof="0" dirty="0">
                <a:ln>
                  <a:noFill/>
                </a:ln>
                <a:solidFill>
                  <a:prstClr val="black"/>
                </a:solidFill>
                <a:effectLst/>
                <a:uLnTx/>
                <a:uFillTx/>
                <a:latin typeface="Comic Sans MS" panose="030F0702030302020204" pitchFamily="66" charset="0"/>
                <a:ea typeface="+mn-ea"/>
                <a:cs typeface="Arial"/>
              </a:rPr>
              <a:t>lesson</a:t>
            </a:r>
            <a:r>
              <a:rPr kumimoji="0" sz="2600" b="0"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135" normalizeH="0" baseline="0" noProof="0" dirty="0">
                <a:ln>
                  <a:noFill/>
                </a:ln>
                <a:solidFill>
                  <a:prstClr val="black"/>
                </a:solidFill>
                <a:effectLst/>
                <a:uLnTx/>
                <a:uFillTx/>
                <a:latin typeface="Comic Sans MS" panose="030F0702030302020204" pitchFamily="66" charset="0"/>
                <a:ea typeface="+mn-ea"/>
                <a:cs typeface="Arial"/>
              </a:rPr>
              <a:t>pupils</a:t>
            </a:r>
            <a:r>
              <a:rPr kumimoji="0" sz="2600" b="0"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175" normalizeH="0" baseline="0" noProof="0" dirty="0">
                <a:ln>
                  <a:noFill/>
                </a:ln>
                <a:solidFill>
                  <a:prstClr val="black"/>
                </a:solidFill>
                <a:effectLst/>
                <a:uLnTx/>
                <a:uFillTx/>
                <a:latin typeface="Comic Sans MS" panose="030F0702030302020204" pitchFamily="66" charset="0"/>
                <a:ea typeface="+mn-ea"/>
                <a:cs typeface="Arial"/>
              </a:rPr>
              <a:t>the</a:t>
            </a:r>
            <a:r>
              <a:rPr kumimoji="0" sz="26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130" normalizeH="0" baseline="0" noProof="0" dirty="0">
                <a:ln>
                  <a:noFill/>
                </a:ln>
                <a:solidFill>
                  <a:prstClr val="black"/>
                </a:solidFill>
                <a:effectLst/>
                <a:uLnTx/>
                <a:uFillTx/>
                <a:latin typeface="Comic Sans MS" panose="030F0702030302020204" pitchFamily="66" charset="0"/>
                <a:ea typeface="+mn-ea"/>
                <a:cs typeface="Arial"/>
              </a:rPr>
              <a:t>teacher</a:t>
            </a:r>
            <a:r>
              <a:rPr kumimoji="0" sz="26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114" normalizeH="0" baseline="0" noProof="0" dirty="0">
                <a:ln>
                  <a:noFill/>
                </a:ln>
                <a:solidFill>
                  <a:prstClr val="black"/>
                </a:solidFill>
                <a:effectLst/>
                <a:uLnTx/>
                <a:uFillTx/>
                <a:latin typeface="Comic Sans MS" panose="030F0702030302020204" pitchFamily="66" charset="0"/>
                <a:ea typeface="+mn-ea"/>
                <a:cs typeface="Arial"/>
              </a:rPr>
              <a:t>leads</a:t>
            </a:r>
            <a:r>
              <a:rPr kumimoji="0" sz="2600" b="0" i="0" u="none" strike="noStrike" kern="1200" cap="none" spc="-60"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100" normalizeH="0" baseline="0" noProof="0" dirty="0">
                <a:ln>
                  <a:noFill/>
                </a:ln>
                <a:solidFill>
                  <a:prstClr val="black"/>
                </a:solidFill>
                <a:effectLst/>
                <a:uLnTx/>
                <a:uFillTx/>
                <a:latin typeface="Comic Sans MS" panose="030F0702030302020204" pitchFamily="66" charset="0"/>
                <a:ea typeface="+mn-ea"/>
                <a:cs typeface="Arial"/>
              </a:rPr>
              <a:t>back</a:t>
            </a:r>
            <a:r>
              <a:rPr kumimoji="0" sz="2600" b="0" i="0"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95" normalizeH="0" baseline="0" noProof="0" dirty="0">
                <a:ln>
                  <a:noFill/>
                </a:ln>
                <a:solidFill>
                  <a:prstClr val="black"/>
                </a:solidFill>
                <a:effectLst/>
                <a:uLnTx/>
                <a:uFillTx/>
                <a:latin typeface="Comic Sans MS" panose="030F0702030302020204" pitchFamily="66" charset="0"/>
                <a:ea typeface="+mn-ea"/>
                <a:cs typeface="Arial"/>
              </a:rPr>
              <a:t>and</a:t>
            </a:r>
            <a:r>
              <a:rPr kumimoji="0" sz="2600" b="0"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forth </a:t>
            </a:r>
            <a:r>
              <a:rPr kumimoji="0" sz="2600" b="0" i="0" u="none" strike="noStrike" kern="1200" cap="none" spc="-135" normalizeH="0" baseline="0" noProof="0" dirty="0">
                <a:ln>
                  <a:noFill/>
                </a:ln>
                <a:solidFill>
                  <a:prstClr val="black"/>
                </a:solidFill>
                <a:effectLst/>
                <a:uLnTx/>
                <a:uFillTx/>
                <a:latin typeface="Comic Sans MS" panose="030F0702030302020204" pitchFamily="66" charset="0"/>
                <a:ea typeface="+mn-ea"/>
                <a:cs typeface="Arial"/>
              </a:rPr>
              <a:t>interaction,</a:t>
            </a:r>
            <a:r>
              <a:rPr kumimoji="0" sz="26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155" normalizeH="0" baseline="0" noProof="0" dirty="0">
                <a:ln>
                  <a:noFill/>
                </a:ln>
                <a:solidFill>
                  <a:prstClr val="black"/>
                </a:solidFill>
                <a:effectLst/>
                <a:uLnTx/>
                <a:uFillTx/>
                <a:latin typeface="Comic Sans MS" panose="030F0702030302020204" pitchFamily="66" charset="0"/>
                <a:ea typeface="+mn-ea"/>
                <a:cs typeface="Arial"/>
              </a:rPr>
              <a:t>including</a:t>
            </a:r>
            <a:r>
              <a:rPr kumimoji="0" sz="2600" b="0"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170" normalizeH="0" baseline="0" noProof="0" dirty="0">
                <a:ln>
                  <a:noFill/>
                </a:ln>
                <a:solidFill>
                  <a:prstClr val="black"/>
                </a:solidFill>
                <a:effectLst/>
                <a:uLnTx/>
                <a:uFillTx/>
                <a:latin typeface="Comic Sans MS" panose="030F0702030302020204" pitchFamily="66" charset="0"/>
                <a:ea typeface="+mn-ea"/>
                <a:cs typeface="Arial"/>
              </a:rPr>
              <a:t>questioning,</a:t>
            </a:r>
            <a:r>
              <a:rPr kumimoji="0" sz="26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185" normalizeH="0" baseline="0" noProof="0" dirty="0">
                <a:ln>
                  <a:noFill/>
                </a:ln>
                <a:solidFill>
                  <a:prstClr val="black"/>
                </a:solidFill>
                <a:effectLst/>
                <a:uLnTx/>
                <a:uFillTx/>
                <a:latin typeface="Comic Sans MS" panose="030F0702030302020204" pitchFamily="66" charset="0"/>
                <a:ea typeface="+mn-ea"/>
                <a:cs typeface="Arial"/>
              </a:rPr>
              <a:t>short</a:t>
            </a:r>
            <a:r>
              <a:rPr kumimoji="0" sz="2600" b="0" i="0"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tasks, </a:t>
            </a:r>
            <a:r>
              <a:rPr kumimoji="0" sz="2600" b="0" i="0" u="none" strike="noStrike" kern="1200" cap="none" spc="-114" normalizeH="0" baseline="0" noProof="0" dirty="0">
                <a:ln>
                  <a:noFill/>
                </a:ln>
                <a:solidFill>
                  <a:prstClr val="black"/>
                </a:solidFill>
                <a:effectLst/>
                <a:uLnTx/>
                <a:uFillTx/>
                <a:latin typeface="Comic Sans MS" panose="030F0702030302020204" pitchFamily="66" charset="0"/>
                <a:ea typeface="+mn-ea"/>
                <a:cs typeface="Arial"/>
              </a:rPr>
              <a:t>explanation,</a:t>
            </a:r>
            <a:r>
              <a:rPr kumimoji="0" sz="2600" b="0" i="0"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160" normalizeH="0" baseline="0" noProof="0" dirty="0">
                <a:ln>
                  <a:noFill/>
                </a:ln>
                <a:solidFill>
                  <a:prstClr val="black"/>
                </a:solidFill>
                <a:effectLst/>
                <a:uLnTx/>
                <a:uFillTx/>
                <a:latin typeface="Comic Sans MS" panose="030F0702030302020204" pitchFamily="66" charset="0"/>
                <a:ea typeface="+mn-ea"/>
                <a:cs typeface="Arial"/>
              </a:rPr>
              <a:t>demonstration,</a:t>
            </a:r>
            <a:r>
              <a:rPr kumimoji="0" sz="26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95" normalizeH="0" baseline="0" noProof="0" dirty="0">
                <a:ln>
                  <a:noFill/>
                </a:ln>
                <a:solidFill>
                  <a:prstClr val="black"/>
                </a:solidFill>
                <a:effectLst/>
                <a:uLnTx/>
                <a:uFillTx/>
                <a:latin typeface="Comic Sans MS" panose="030F0702030302020204" pitchFamily="66" charset="0"/>
                <a:ea typeface="+mn-ea"/>
                <a:cs typeface="Arial"/>
              </a:rPr>
              <a:t>and</a:t>
            </a:r>
            <a:r>
              <a:rPr kumimoji="0" sz="26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600" b="0" i="0" u="none" strike="noStrike" kern="1200" cap="none" spc="-145" normalizeH="0" baseline="0" noProof="0" dirty="0">
                <a:ln>
                  <a:noFill/>
                </a:ln>
                <a:solidFill>
                  <a:prstClr val="black"/>
                </a:solidFill>
                <a:effectLst/>
                <a:uLnTx/>
                <a:uFillTx/>
                <a:latin typeface="Comic Sans MS" panose="030F0702030302020204" pitchFamily="66" charset="0"/>
                <a:ea typeface="+mn-ea"/>
                <a:cs typeface="Arial"/>
              </a:rPr>
              <a:t>discussion.</a:t>
            </a:r>
            <a:endParaRPr kumimoji="0" sz="26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endParaRPr>
          </a:p>
          <a:p>
            <a:pPr marL="103505" marR="50165" lvl="0" indent="-99695" algn="l" defTabSz="457200" rtl="0" eaLnBrk="1" fontAlgn="auto" latinLnBrk="0" hangingPunct="1">
              <a:lnSpc>
                <a:spcPct val="80000"/>
              </a:lnSpc>
              <a:spcBef>
                <a:spcPts val="1390"/>
              </a:spcBef>
              <a:spcAft>
                <a:spcPts val="0"/>
              </a:spcAft>
              <a:buClr>
                <a:srgbClr val="1CACE3"/>
              </a:buClr>
              <a:buSzPct val="96153"/>
              <a:buFontTx/>
              <a:buChar char="•"/>
              <a:tabLst>
                <a:tab pos="103505" algn="l"/>
                <a:tab pos="127635" algn="l"/>
              </a:tabLst>
              <a:defRPr/>
            </a:pPr>
            <a:r>
              <a:rPr kumimoji="0" sz="2600" b="0" i="0" u="none" strike="noStrike" kern="1200" cap="none" spc="-155" normalizeH="0" baseline="0" noProof="0" dirty="0">
                <a:ln>
                  <a:noFill/>
                </a:ln>
                <a:solidFill>
                  <a:prstClr val="black"/>
                </a:solidFill>
                <a:effectLst/>
                <a:uLnTx/>
                <a:uFillTx/>
                <a:latin typeface="Comic Sans MS" panose="030F0702030302020204" pitchFamily="66" charset="0"/>
                <a:ea typeface="+mn-ea"/>
                <a:cs typeface="Arial"/>
              </a:rPr>
              <a:t>	</a:t>
            </a:r>
            <a:r>
              <a:rPr kumimoji="0" lang="en-US" sz="2600" b="0" i="0" u="none" strike="noStrike" kern="1200" cap="none" spc="-155" normalizeH="0" baseline="0" noProof="0" dirty="0">
                <a:ln>
                  <a:noFill/>
                </a:ln>
                <a:solidFill>
                  <a:prstClr val="black"/>
                </a:solidFill>
                <a:effectLst/>
                <a:uLnTx/>
                <a:uFillTx/>
                <a:latin typeface="Comic Sans MS" panose="030F0702030302020204" pitchFamily="66" charset="0"/>
                <a:ea typeface="+mn-ea"/>
                <a:cs typeface="Arial"/>
              </a:rPr>
              <a:t> </a:t>
            </a:r>
            <a:r>
              <a:rPr kumimoji="0" sz="2600" b="1" i="1" u="none" strike="noStrike" kern="1200" cap="none" spc="-155" normalizeH="0" baseline="0" noProof="0" dirty="0">
                <a:ln>
                  <a:noFill/>
                </a:ln>
                <a:solidFill>
                  <a:prstClr val="black"/>
                </a:solidFill>
                <a:effectLst/>
                <a:uLnTx/>
                <a:uFillTx/>
                <a:latin typeface="Comic Sans MS" panose="030F0702030302020204" pitchFamily="66" charset="0"/>
                <a:ea typeface="+mn-ea"/>
                <a:cs typeface="Arial"/>
              </a:rPr>
              <a:t>Procedural</a:t>
            </a:r>
            <a:r>
              <a:rPr kumimoji="0" sz="2600" b="1" i="1"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 </a:t>
            </a:r>
            <a:r>
              <a:rPr kumimoji="0" sz="2600" b="1" i="1" u="none" strike="noStrike" kern="1200" cap="none" spc="-135" normalizeH="0" baseline="0" noProof="0" dirty="0">
                <a:ln>
                  <a:noFill/>
                </a:ln>
                <a:solidFill>
                  <a:prstClr val="black"/>
                </a:solidFill>
                <a:effectLst/>
                <a:uLnTx/>
                <a:uFillTx/>
                <a:latin typeface="Comic Sans MS" panose="030F0702030302020204" pitchFamily="66" charset="0"/>
                <a:ea typeface="+mn-ea"/>
                <a:cs typeface="Arial"/>
              </a:rPr>
              <a:t>fluency</a:t>
            </a:r>
            <a:r>
              <a:rPr kumimoji="0" sz="2600" b="1" i="1"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600" b="1" i="1" u="none" strike="noStrike" kern="1200" cap="none" spc="-95" normalizeH="0" baseline="0" noProof="0" dirty="0">
                <a:ln>
                  <a:noFill/>
                </a:ln>
                <a:solidFill>
                  <a:prstClr val="black"/>
                </a:solidFill>
                <a:effectLst/>
                <a:uLnTx/>
                <a:uFillTx/>
                <a:latin typeface="Comic Sans MS" panose="030F0702030302020204" pitchFamily="66" charset="0"/>
                <a:ea typeface="+mn-ea"/>
                <a:cs typeface="Arial"/>
              </a:rPr>
              <a:t>and</a:t>
            </a:r>
            <a:r>
              <a:rPr kumimoji="0" sz="2600" b="1" i="1"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600" b="1" i="1" u="none" strike="noStrike" kern="1200" cap="none" spc="-60" normalizeH="0" baseline="0" noProof="0" dirty="0">
                <a:ln>
                  <a:noFill/>
                </a:ln>
                <a:solidFill>
                  <a:prstClr val="black"/>
                </a:solidFill>
                <a:effectLst/>
                <a:uLnTx/>
                <a:uFillTx/>
                <a:latin typeface="Comic Sans MS" panose="030F0702030302020204" pitchFamily="66" charset="0"/>
                <a:ea typeface="+mn-ea"/>
                <a:cs typeface="Arial"/>
              </a:rPr>
              <a:t>conceptual </a:t>
            </a:r>
            <a:r>
              <a:rPr kumimoji="0" sz="2600" b="1" i="1" u="none" strike="noStrike" kern="1200" cap="none" spc="-155" normalizeH="0" baseline="0" noProof="0" dirty="0">
                <a:ln>
                  <a:noFill/>
                </a:ln>
                <a:solidFill>
                  <a:prstClr val="black"/>
                </a:solidFill>
                <a:effectLst/>
                <a:uLnTx/>
                <a:uFillTx/>
                <a:latin typeface="Comic Sans MS" panose="030F0702030302020204" pitchFamily="66" charset="0"/>
                <a:ea typeface="+mn-ea"/>
                <a:cs typeface="Arial"/>
              </a:rPr>
              <a:t>understanding</a:t>
            </a:r>
            <a:r>
              <a:rPr kumimoji="0" sz="2600" b="1" i="1"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 </a:t>
            </a:r>
            <a:r>
              <a:rPr kumimoji="0" lang="en-US" sz="2600" b="1" i="1"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(understanding what you are doing and knowing how to do it) </a:t>
            </a:r>
            <a:r>
              <a:rPr kumimoji="0" sz="2600" b="1" i="1"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are</a:t>
            </a:r>
            <a:r>
              <a:rPr kumimoji="0" sz="2600" b="1" i="1"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 </a:t>
            </a:r>
            <a:r>
              <a:rPr kumimoji="0" sz="2600" b="1" i="1" u="none" strike="noStrike" kern="1200" cap="none" spc="-100" normalizeH="0" baseline="0" noProof="0" dirty="0">
                <a:ln>
                  <a:noFill/>
                </a:ln>
                <a:solidFill>
                  <a:prstClr val="black"/>
                </a:solidFill>
                <a:effectLst/>
                <a:uLnTx/>
                <a:uFillTx/>
                <a:latin typeface="Comic Sans MS" panose="030F0702030302020204" pitchFamily="66" charset="0"/>
                <a:ea typeface="+mn-ea"/>
                <a:cs typeface="Arial"/>
              </a:rPr>
              <a:t>developed</a:t>
            </a:r>
            <a:r>
              <a:rPr kumimoji="0" sz="2600" b="1" i="1" u="none" strike="noStrike" kern="1200" cap="none" spc="-55" normalizeH="0" baseline="0" noProof="0" dirty="0">
                <a:ln>
                  <a:noFill/>
                </a:ln>
                <a:solidFill>
                  <a:prstClr val="black"/>
                </a:solidFill>
                <a:effectLst/>
                <a:uLnTx/>
                <a:uFillTx/>
                <a:latin typeface="Comic Sans MS" panose="030F0702030302020204" pitchFamily="66" charset="0"/>
                <a:ea typeface="+mn-ea"/>
                <a:cs typeface="Arial"/>
              </a:rPr>
              <a:t> </a:t>
            </a:r>
            <a:r>
              <a:rPr kumimoji="0" sz="2600" b="1" i="1" u="none" strike="noStrike" kern="1200" cap="none" spc="-155" normalizeH="0" baseline="0" noProof="0" dirty="0">
                <a:ln>
                  <a:noFill/>
                </a:ln>
                <a:solidFill>
                  <a:prstClr val="black"/>
                </a:solidFill>
                <a:effectLst/>
                <a:uLnTx/>
                <a:uFillTx/>
                <a:latin typeface="Comic Sans MS" panose="030F0702030302020204" pitchFamily="66" charset="0"/>
                <a:ea typeface="+mn-ea"/>
                <a:cs typeface="Arial"/>
              </a:rPr>
              <a:t>in</a:t>
            </a:r>
            <a:r>
              <a:rPr kumimoji="0" sz="2600" b="1" i="1"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tandem </a:t>
            </a:r>
            <a:r>
              <a:rPr kumimoji="0" sz="2600" b="1" i="1" u="none" strike="noStrike" kern="1200" cap="none" spc="-204" normalizeH="0" baseline="0" noProof="0" dirty="0">
                <a:ln>
                  <a:noFill/>
                </a:ln>
                <a:solidFill>
                  <a:prstClr val="black"/>
                </a:solidFill>
                <a:effectLst/>
                <a:uLnTx/>
                <a:uFillTx/>
                <a:latin typeface="Comic Sans MS" panose="030F0702030302020204" pitchFamily="66" charset="0"/>
                <a:ea typeface="+mn-ea"/>
                <a:cs typeface="Arial"/>
              </a:rPr>
              <a:t>because</a:t>
            </a:r>
            <a:r>
              <a:rPr kumimoji="0" sz="2600" b="1" i="1"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600" b="1" i="1" u="none" strike="noStrike" kern="1200" cap="none" spc="-180" normalizeH="0" baseline="0" noProof="0" dirty="0">
                <a:ln>
                  <a:noFill/>
                </a:ln>
                <a:solidFill>
                  <a:prstClr val="black"/>
                </a:solidFill>
                <a:effectLst/>
                <a:uLnTx/>
                <a:uFillTx/>
                <a:latin typeface="Comic Sans MS" panose="030F0702030302020204" pitchFamily="66" charset="0"/>
                <a:ea typeface="+mn-ea"/>
                <a:cs typeface="Arial"/>
              </a:rPr>
              <a:t>each</a:t>
            </a:r>
            <a:r>
              <a:rPr kumimoji="0" sz="2600" b="1" i="1"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600" b="1" i="1" u="none" strike="noStrike" kern="1200" cap="none" spc="-135" normalizeH="0" baseline="0" noProof="0" dirty="0">
                <a:ln>
                  <a:noFill/>
                </a:ln>
                <a:solidFill>
                  <a:prstClr val="black"/>
                </a:solidFill>
                <a:effectLst/>
                <a:uLnTx/>
                <a:uFillTx/>
                <a:latin typeface="Comic Sans MS" panose="030F0702030302020204" pitchFamily="66" charset="0"/>
                <a:ea typeface="+mn-ea"/>
                <a:cs typeface="Arial"/>
              </a:rPr>
              <a:t>support</a:t>
            </a:r>
            <a:r>
              <a:rPr kumimoji="0" sz="2600" b="1" i="1"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600" b="1" i="1" u="none" strike="noStrike" kern="1200" cap="none" spc="-175" normalizeH="0" baseline="0" noProof="0" dirty="0">
                <a:ln>
                  <a:noFill/>
                </a:ln>
                <a:solidFill>
                  <a:prstClr val="black"/>
                </a:solidFill>
                <a:effectLst/>
                <a:uLnTx/>
                <a:uFillTx/>
                <a:latin typeface="Comic Sans MS" panose="030F0702030302020204" pitchFamily="66" charset="0"/>
                <a:ea typeface="+mn-ea"/>
                <a:cs typeface="Arial"/>
              </a:rPr>
              <a:t>the</a:t>
            </a:r>
            <a:r>
              <a:rPr kumimoji="0" sz="2600" b="1" i="1"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600" b="1" i="1" u="none" strike="noStrike" kern="1200" cap="none" spc="-160" normalizeH="0" baseline="0" noProof="0" dirty="0">
                <a:ln>
                  <a:noFill/>
                </a:ln>
                <a:solidFill>
                  <a:prstClr val="black"/>
                </a:solidFill>
                <a:effectLst/>
                <a:uLnTx/>
                <a:uFillTx/>
                <a:latin typeface="Comic Sans MS" panose="030F0702030302020204" pitchFamily="66" charset="0"/>
                <a:ea typeface="+mn-ea"/>
                <a:cs typeface="Arial"/>
              </a:rPr>
              <a:t>development</a:t>
            </a:r>
            <a:r>
              <a:rPr kumimoji="0" sz="2600" b="1" i="1"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600" b="1" i="1"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of</a:t>
            </a:r>
            <a:r>
              <a:rPr kumimoji="0" sz="2600" b="1" i="1" u="none" strike="noStrike" kern="1200" cap="none" spc="90" normalizeH="0" baseline="0" noProof="0" dirty="0">
                <a:ln>
                  <a:noFill/>
                </a:ln>
                <a:solidFill>
                  <a:prstClr val="black"/>
                </a:solidFill>
                <a:effectLst/>
                <a:uLnTx/>
                <a:uFillTx/>
                <a:latin typeface="Comic Sans MS" panose="030F0702030302020204" pitchFamily="66" charset="0"/>
                <a:ea typeface="+mn-ea"/>
                <a:cs typeface="Arial"/>
              </a:rPr>
              <a:t> </a:t>
            </a:r>
            <a:r>
              <a:rPr kumimoji="0" sz="2600" b="1" i="1" u="none" strike="noStrike" kern="1200" cap="none" spc="-90" normalizeH="0" baseline="0" noProof="0" dirty="0">
                <a:ln>
                  <a:noFill/>
                </a:ln>
                <a:solidFill>
                  <a:prstClr val="black"/>
                </a:solidFill>
                <a:effectLst/>
                <a:uLnTx/>
                <a:uFillTx/>
                <a:latin typeface="Comic Sans MS" panose="030F0702030302020204" pitchFamily="66" charset="0"/>
                <a:ea typeface="+mn-ea"/>
                <a:cs typeface="Arial"/>
              </a:rPr>
              <a:t>the </a:t>
            </a:r>
            <a:r>
              <a:rPr kumimoji="0" sz="2600" b="1" i="1"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other.</a:t>
            </a:r>
            <a:endParaRPr kumimoji="0" sz="2600" b="1" i="1"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DAE78-2297-4C93-80B1-839F45DB3455}"/>
              </a:ext>
            </a:extLst>
          </p:cNvPr>
          <p:cNvSpPr>
            <a:spLocks noGrp="1"/>
          </p:cNvSpPr>
          <p:nvPr>
            <p:ph type="title"/>
          </p:nvPr>
        </p:nvSpPr>
        <p:spPr/>
        <p:txBody>
          <a:bodyPr/>
          <a:lstStyle/>
          <a:p>
            <a:r>
              <a:rPr lang="en-GB" dirty="0"/>
              <a:t>6AS/MD-2 Derive related calculations</a:t>
            </a:r>
          </a:p>
        </p:txBody>
      </p:sp>
      <p:sp>
        <p:nvSpPr>
          <p:cNvPr id="6" name="TextBox 5">
            <a:extLst>
              <a:ext uri="{FF2B5EF4-FFF2-40B4-BE49-F238E27FC236}">
                <a16:creationId xmlns:a16="http://schemas.microsoft.com/office/drawing/2014/main" id="{DA728999-DAFF-4A71-A141-321439EFE6C9}"/>
              </a:ext>
            </a:extLst>
          </p:cNvPr>
          <p:cNvSpPr txBox="1"/>
          <p:nvPr/>
        </p:nvSpPr>
        <p:spPr>
          <a:xfrm>
            <a:off x="1271464" y="2017538"/>
            <a:ext cx="4220542"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4,800 ÷ 25 = 192</a:t>
            </a:r>
          </a:p>
        </p:txBody>
      </p:sp>
      <p:sp>
        <p:nvSpPr>
          <p:cNvPr id="8" name="TextBox 7">
            <a:extLst>
              <a:ext uri="{FF2B5EF4-FFF2-40B4-BE49-F238E27FC236}">
                <a16:creationId xmlns:a16="http://schemas.microsoft.com/office/drawing/2014/main" id="{8C488E6A-83BD-4490-AD6C-C0C51536FB8D}"/>
              </a:ext>
            </a:extLst>
          </p:cNvPr>
          <p:cNvSpPr txBox="1"/>
          <p:nvPr/>
        </p:nvSpPr>
        <p:spPr>
          <a:xfrm>
            <a:off x="1271464" y="3097587"/>
            <a:ext cx="4220542"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4,800 ÷ 250 =</a:t>
            </a:r>
          </a:p>
        </p:txBody>
      </p:sp>
      <p:sp>
        <p:nvSpPr>
          <p:cNvPr id="3" name="Rectangle 2">
            <a:extLst>
              <a:ext uri="{FF2B5EF4-FFF2-40B4-BE49-F238E27FC236}">
                <a16:creationId xmlns:a16="http://schemas.microsoft.com/office/drawing/2014/main" id="{B4B0EEF3-2782-411A-B824-F1676674D6D2}"/>
              </a:ext>
            </a:extLst>
          </p:cNvPr>
          <p:cNvSpPr/>
          <p:nvPr/>
        </p:nvSpPr>
        <p:spPr bwMode="auto">
          <a:xfrm>
            <a:off x="4004413" y="3097587"/>
            <a:ext cx="1046265" cy="641526"/>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solidFill>
                  <a:sysClr val="windowText" lastClr="000000"/>
                </a:solidFill>
              </a:ln>
              <a:solidFill>
                <a:srgbClr val="000000"/>
              </a:solidFill>
              <a:effectLst/>
              <a:uLnTx/>
              <a:uFillTx/>
              <a:latin typeface="Arial" charset="0"/>
              <a:ea typeface="+mn-ea"/>
              <a:cs typeface="+mn-cs"/>
            </a:endParaRPr>
          </a:p>
        </p:txBody>
      </p:sp>
      <p:sp>
        <p:nvSpPr>
          <p:cNvPr id="9" name="TextBox 8">
            <a:extLst>
              <a:ext uri="{FF2B5EF4-FFF2-40B4-BE49-F238E27FC236}">
                <a16:creationId xmlns:a16="http://schemas.microsoft.com/office/drawing/2014/main" id="{7EF6476A-29BA-41F3-926F-20A5B913D6A6}"/>
              </a:ext>
            </a:extLst>
          </p:cNvPr>
          <p:cNvSpPr txBox="1"/>
          <p:nvPr/>
        </p:nvSpPr>
        <p:spPr>
          <a:xfrm>
            <a:off x="1271464" y="4234387"/>
            <a:ext cx="4431246"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4,800 ÷ 250 =  19.2</a:t>
            </a:r>
          </a:p>
        </p:txBody>
      </p:sp>
      <p:sp>
        <p:nvSpPr>
          <p:cNvPr id="10" name="Rectangle 9">
            <a:extLst>
              <a:ext uri="{FF2B5EF4-FFF2-40B4-BE49-F238E27FC236}">
                <a16:creationId xmlns:a16="http://schemas.microsoft.com/office/drawing/2014/main" id="{58951837-B3EC-4729-AEE8-2403C3A76949}"/>
              </a:ext>
            </a:extLst>
          </p:cNvPr>
          <p:cNvSpPr/>
          <p:nvPr/>
        </p:nvSpPr>
        <p:spPr bwMode="auto">
          <a:xfrm>
            <a:off x="4004413" y="4234387"/>
            <a:ext cx="1046265" cy="641526"/>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solidFill>
                  <a:sysClr val="windowText" lastClr="000000"/>
                </a:solidFill>
              </a:ln>
              <a:solidFill>
                <a:srgbClr val="000000"/>
              </a:solidFill>
              <a:effectLst/>
              <a:uLnTx/>
              <a:uFillTx/>
              <a:latin typeface="Arial" charset="0"/>
              <a:ea typeface="+mn-ea"/>
              <a:cs typeface="+mn-cs"/>
            </a:endParaRPr>
          </a:p>
        </p:txBody>
      </p:sp>
      <p:sp>
        <p:nvSpPr>
          <p:cNvPr id="5" name="Content Placeholder 2">
            <a:extLst>
              <a:ext uri="{FF2B5EF4-FFF2-40B4-BE49-F238E27FC236}">
                <a16:creationId xmlns:a16="http://schemas.microsoft.com/office/drawing/2014/main" id="{263F09DD-6A88-491D-BE08-FC1FA8CE1754}"/>
              </a:ext>
            </a:extLst>
          </p:cNvPr>
          <p:cNvSpPr txBox="1">
            <a:spLocks/>
          </p:cNvSpPr>
          <p:nvPr/>
        </p:nvSpPr>
        <p:spPr>
          <a:xfrm>
            <a:off x="6225324" y="1688132"/>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Use the first calculation to derive the missing term in the second calculation.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Explain your reasoning.</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23381677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animBg="1"/>
      <p:bldP spid="9" grpId="0"/>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0" y="0"/>
            <a:ext cx="12192000" cy="630000"/>
          </a:xfrm>
        </p:spPr>
        <p:txBody>
          <a:bodyPr/>
          <a:lstStyle/>
          <a:p>
            <a:pPr marL="0" indent="0">
              <a:buNone/>
            </a:pPr>
            <a:r>
              <a:rPr lang="en-US" dirty="0"/>
              <a:t>2.25 Compensation</a:t>
            </a:r>
            <a:r>
              <a:rPr lang="en-GB" dirty="0"/>
              <a:t>	</a:t>
            </a:r>
            <a:r>
              <a:rPr lang="en-US" dirty="0">
                <a:solidFill>
                  <a:srgbClr val="00628C"/>
                </a:solidFill>
              </a:rPr>
              <a:t>Step 3:4</a:t>
            </a:r>
          </a:p>
        </p:txBody>
      </p:sp>
      <p:pic>
        <p:nvPicPr>
          <p:cNvPr id="3" name="Picture 2">
            <a:extLst>
              <a:ext uri="{FF2B5EF4-FFF2-40B4-BE49-F238E27FC236}">
                <a16:creationId xmlns:a16="http://schemas.microsoft.com/office/drawing/2014/main" id="{F2FD0542-89BA-47FF-9B20-5AE92DC6EAA3}"/>
              </a:ext>
            </a:extLst>
          </p:cNvPr>
          <p:cNvPicPr>
            <a:picLocks noChangeAspect="1"/>
          </p:cNvPicPr>
          <p:nvPr/>
        </p:nvPicPr>
        <p:blipFill>
          <a:blip r:embed="rId3"/>
          <a:stretch>
            <a:fillRect/>
          </a:stretch>
        </p:blipFill>
        <p:spPr>
          <a:xfrm>
            <a:off x="5159896" y="630000"/>
            <a:ext cx="6553768" cy="5797798"/>
          </a:xfrm>
          <a:prstGeom prst="rect">
            <a:avLst/>
          </a:prstGeom>
        </p:spPr>
      </p:pic>
      <p:sp>
        <p:nvSpPr>
          <p:cNvPr id="4" name="Speech Bubble: Oval 3">
            <a:extLst>
              <a:ext uri="{FF2B5EF4-FFF2-40B4-BE49-F238E27FC236}">
                <a16:creationId xmlns:a16="http://schemas.microsoft.com/office/drawing/2014/main" id="{E7D1CF89-C863-B99D-6326-1817D87BCD51}"/>
              </a:ext>
            </a:extLst>
          </p:cNvPr>
          <p:cNvSpPr/>
          <p:nvPr/>
        </p:nvSpPr>
        <p:spPr>
          <a:xfrm>
            <a:off x="203684" y="1556792"/>
            <a:ext cx="4752528" cy="2808312"/>
          </a:xfrm>
          <a:prstGeom prst="wedgeEllipseCallout">
            <a:avLst>
              <a:gd name="adj1" fmla="val -53566"/>
              <a:gd name="adj2" fmla="val 3793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FFFFFF"/>
                </a:solidFill>
                <a:effectLst/>
                <a:uLnTx/>
                <a:uFillTx/>
                <a:latin typeface="Arial"/>
                <a:ea typeface="+mn-ea"/>
                <a:cs typeface="+mn-cs"/>
              </a:rPr>
              <a:t>Consider the conceptual understanding that  year 6 pupils will bring to this activity. What language will support them to explain their choices? </a:t>
            </a:r>
          </a:p>
        </p:txBody>
      </p:sp>
    </p:spTree>
    <p:extLst>
      <p:ext uri="{BB962C8B-B14F-4D97-AF65-F5344CB8AC3E}">
        <p14:creationId xmlns:p14="http://schemas.microsoft.com/office/powerpoint/2010/main" val="29487318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2950350-4D9F-4C10-9DC2-BE37A7C8251E}"/>
              </a:ext>
            </a:extLst>
          </p:cNvPr>
          <p:cNvPicPr>
            <a:picLocks noChangeAspect="1"/>
          </p:cNvPicPr>
          <p:nvPr/>
        </p:nvPicPr>
        <p:blipFill>
          <a:blip r:embed="rId2"/>
          <a:stretch>
            <a:fillRect/>
          </a:stretch>
        </p:blipFill>
        <p:spPr>
          <a:xfrm>
            <a:off x="533400" y="152400"/>
            <a:ext cx="11277600" cy="6662383"/>
          </a:xfrm>
          <a:prstGeom prst="rect">
            <a:avLst/>
          </a:prstGeom>
        </p:spPr>
      </p:pic>
      <p:sp>
        <p:nvSpPr>
          <p:cNvPr id="6" name="TextBox 5">
            <a:extLst>
              <a:ext uri="{FF2B5EF4-FFF2-40B4-BE49-F238E27FC236}">
                <a16:creationId xmlns:a16="http://schemas.microsoft.com/office/drawing/2014/main" id="{AFC7AC70-3EBE-4BCB-BE81-B571D0457235}"/>
              </a:ext>
            </a:extLst>
          </p:cNvPr>
          <p:cNvSpPr txBox="1"/>
          <p:nvPr/>
        </p:nvSpPr>
        <p:spPr>
          <a:xfrm>
            <a:off x="0" y="0"/>
            <a:ext cx="2743200" cy="461665"/>
          </a:xfrm>
          <a:prstGeom prst="rect">
            <a:avLst/>
          </a:prstGeom>
          <a:noFill/>
        </p:spPr>
        <p:txBody>
          <a:bodyPr wrap="square" rtlCol="0">
            <a:spAutoFit/>
          </a:bodyPr>
          <a:lstStyle/>
          <a:p>
            <a:r>
              <a:rPr lang="en-US" sz="2400" b="1" u="sng" dirty="0">
                <a:highlight>
                  <a:srgbClr val="FF00FF"/>
                </a:highlight>
                <a:latin typeface="Comic Sans MS" panose="030F0702030302020204" pitchFamily="66" charset="0"/>
              </a:rPr>
              <a:t>Calculation</a:t>
            </a:r>
            <a:r>
              <a:rPr lang="en-US" sz="2400" b="1" dirty="0">
                <a:highlight>
                  <a:srgbClr val="FF00FF"/>
                </a:highlight>
                <a:latin typeface="Comic Sans MS" panose="030F0702030302020204" pitchFamily="66" charset="0"/>
              </a:rPr>
              <a:t> Policy</a:t>
            </a:r>
            <a:endParaRPr lang="en-GB" sz="2400" b="1" dirty="0">
              <a:highlight>
                <a:srgbClr val="FF00FF"/>
              </a:highlight>
              <a:latin typeface="Comic Sans MS" panose="030F0702030302020204" pitchFamily="66" charset="0"/>
            </a:endParaRPr>
          </a:p>
        </p:txBody>
      </p:sp>
    </p:spTree>
    <p:extLst>
      <p:ext uri="{BB962C8B-B14F-4D97-AF65-F5344CB8AC3E}">
        <p14:creationId xmlns:p14="http://schemas.microsoft.com/office/powerpoint/2010/main" val="23628719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60431E-A8DC-4ECD-A5D5-38622A8685CB}"/>
              </a:ext>
            </a:extLst>
          </p:cNvPr>
          <p:cNvPicPr>
            <a:picLocks noChangeAspect="1"/>
          </p:cNvPicPr>
          <p:nvPr/>
        </p:nvPicPr>
        <p:blipFill>
          <a:blip r:embed="rId2"/>
          <a:stretch>
            <a:fillRect/>
          </a:stretch>
        </p:blipFill>
        <p:spPr>
          <a:xfrm>
            <a:off x="1066800" y="42817"/>
            <a:ext cx="10058400" cy="6446864"/>
          </a:xfrm>
          <a:prstGeom prst="rect">
            <a:avLst/>
          </a:prstGeom>
        </p:spPr>
      </p:pic>
      <p:pic>
        <p:nvPicPr>
          <p:cNvPr id="7" name="Picture 6">
            <a:extLst>
              <a:ext uri="{FF2B5EF4-FFF2-40B4-BE49-F238E27FC236}">
                <a16:creationId xmlns:a16="http://schemas.microsoft.com/office/drawing/2014/main" id="{A9BDED5F-6885-42C0-9759-AB1C6F055AEE}"/>
              </a:ext>
            </a:extLst>
          </p:cNvPr>
          <p:cNvPicPr>
            <a:picLocks noChangeAspect="1"/>
          </p:cNvPicPr>
          <p:nvPr/>
        </p:nvPicPr>
        <p:blipFill>
          <a:blip r:embed="rId3"/>
          <a:stretch>
            <a:fillRect/>
          </a:stretch>
        </p:blipFill>
        <p:spPr>
          <a:xfrm>
            <a:off x="2743200" y="6305521"/>
            <a:ext cx="5950256" cy="368319"/>
          </a:xfrm>
          <a:prstGeom prst="rect">
            <a:avLst/>
          </a:prstGeom>
        </p:spPr>
      </p:pic>
      <p:sp>
        <p:nvSpPr>
          <p:cNvPr id="8" name="TextBox 7">
            <a:extLst>
              <a:ext uri="{FF2B5EF4-FFF2-40B4-BE49-F238E27FC236}">
                <a16:creationId xmlns:a16="http://schemas.microsoft.com/office/drawing/2014/main" id="{523AF86A-7833-441D-A451-E584A604F1A9}"/>
              </a:ext>
            </a:extLst>
          </p:cNvPr>
          <p:cNvSpPr txBox="1"/>
          <p:nvPr/>
        </p:nvSpPr>
        <p:spPr>
          <a:xfrm>
            <a:off x="1143000" y="3124200"/>
            <a:ext cx="1828800" cy="646331"/>
          </a:xfrm>
          <a:prstGeom prst="rect">
            <a:avLst/>
          </a:prstGeom>
          <a:noFill/>
        </p:spPr>
        <p:txBody>
          <a:bodyPr wrap="square" rtlCol="0">
            <a:spAutoFit/>
          </a:bodyPr>
          <a:lstStyle/>
          <a:p>
            <a:r>
              <a:rPr lang="en-US" b="1" dirty="0">
                <a:latin typeface="Comic Sans MS" panose="030F0702030302020204" pitchFamily="66" charset="0"/>
              </a:rPr>
              <a:t>- distributive multiplication</a:t>
            </a:r>
            <a:endParaRPr lang="en-GB" b="1" dirty="0">
              <a:latin typeface="Comic Sans MS" panose="030F0702030302020204" pitchFamily="66" charset="0"/>
            </a:endParaRPr>
          </a:p>
        </p:txBody>
      </p:sp>
    </p:spTree>
    <p:extLst>
      <p:ext uri="{BB962C8B-B14F-4D97-AF65-F5344CB8AC3E}">
        <p14:creationId xmlns:p14="http://schemas.microsoft.com/office/powerpoint/2010/main" val="16729677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3A4899F-A4A0-4B31-9169-15F8BE8A6258}"/>
              </a:ext>
            </a:extLst>
          </p:cNvPr>
          <p:cNvPicPr>
            <a:picLocks noChangeAspect="1"/>
          </p:cNvPicPr>
          <p:nvPr/>
        </p:nvPicPr>
        <p:blipFill>
          <a:blip r:embed="rId2"/>
          <a:stretch>
            <a:fillRect/>
          </a:stretch>
        </p:blipFill>
        <p:spPr>
          <a:xfrm>
            <a:off x="581280" y="533400"/>
            <a:ext cx="11029440" cy="4876800"/>
          </a:xfrm>
          <a:prstGeom prst="rect">
            <a:avLst/>
          </a:prstGeom>
        </p:spPr>
      </p:pic>
    </p:spTree>
    <p:extLst>
      <p:ext uri="{BB962C8B-B14F-4D97-AF65-F5344CB8AC3E}">
        <p14:creationId xmlns:p14="http://schemas.microsoft.com/office/powerpoint/2010/main" val="17425089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CEE7E3-5334-4AC0-BCCF-4C0D2A8BC389}"/>
              </a:ext>
            </a:extLst>
          </p:cNvPr>
          <p:cNvPicPr>
            <a:picLocks noChangeAspect="1"/>
          </p:cNvPicPr>
          <p:nvPr/>
        </p:nvPicPr>
        <p:blipFill>
          <a:blip r:embed="rId2"/>
          <a:stretch>
            <a:fillRect/>
          </a:stretch>
        </p:blipFill>
        <p:spPr>
          <a:xfrm>
            <a:off x="914400" y="76200"/>
            <a:ext cx="10287000" cy="6077174"/>
          </a:xfrm>
          <a:prstGeom prst="rect">
            <a:avLst/>
          </a:prstGeom>
        </p:spPr>
      </p:pic>
      <p:sp>
        <p:nvSpPr>
          <p:cNvPr id="5" name="TextBox 4">
            <a:extLst>
              <a:ext uri="{FF2B5EF4-FFF2-40B4-BE49-F238E27FC236}">
                <a16:creationId xmlns:a16="http://schemas.microsoft.com/office/drawing/2014/main" id="{4E0FA638-228D-41F6-A2B0-33A5E4E76EA0}"/>
              </a:ext>
            </a:extLst>
          </p:cNvPr>
          <p:cNvSpPr txBox="1"/>
          <p:nvPr/>
        </p:nvSpPr>
        <p:spPr>
          <a:xfrm>
            <a:off x="1028700" y="2791621"/>
            <a:ext cx="1828800" cy="646331"/>
          </a:xfrm>
          <a:prstGeom prst="rect">
            <a:avLst/>
          </a:prstGeom>
          <a:noFill/>
        </p:spPr>
        <p:txBody>
          <a:bodyPr wrap="square" rtlCol="0">
            <a:spAutoFit/>
          </a:bodyPr>
          <a:lstStyle/>
          <a:p>
            <a:r>
              <a:rPr lang="en-US" b="1" dirty="0">
                <a:latin typeface="Comic Sans MS" panose="030F0702030302020204" pitchFamily="66" charset="0"/>
              </a:rPr>
              <a:t>(Partitive division)</a:t>
            </a:r>
            <a:endParaRPr lang="en-GB" b="1" dirty="0">
              <a:latin typeface="Comic Sans MS" panose="030F0702030302020204" pitchFamily="66" charset="0"/>
            </a:endParaRPr>
          </a:p>
        </p:txBody>
      </p:sp>
      <p:sp>
        <p:nvSpPr>
          <p:cNvPr id="6" name="TextBox 5">
            <a:extLst>
              <a:ext uri="{FF2B5EF4-FFF2-40B4-BE49-F238E27FC236}">
                <a16:creationId xmlns:a16="http://schemas.microsoft.com/office/drawing/2014/main" id="{A031F3B5-F2B6-40D0-A0CE-2729F89CD5AB}"/>
              </a:ext>
            </a:extLst>
          </p:cNvPr>
          <p:cNvSpPr txBox="1"/>
          <p:nvPr/>
        </p:nvSpPr>
        <p:spPr>
          <a:xfrm>
            <a:off x="1066800" y="4419600"/>
            <a:ext cx="1752600" cy="646331"/>
          </a:xfrm>
          <a:prstGeom prst="rect">
            <a:avLst/>
          </a:prstGeom>
          <a:noFill/>
        </p:spPr>
        <p:txBody>
          <a:bodyPr wrap="square" rtlCol="0">
            <a:spAutoFit/>
          </a:bodyPr>
          <a:lstStyle/>
          <a:p>
            <a:r>
              <a:rPr lang="en-US" b="1" dirty="0">
                <a:latin typeface="Comic Sans MS" panose="030F0702030302020204" pitchFamily="66" charset="0"/>
              </a:rPr>
              <a:t>(</a:t>
            </a:r>
            <a:r>
              <a:rPr lang="en-US" b="1" dirty="0" err="1">
                <a:latin typeface="Comic Sans MS" panose="030F0702030302020204" pitchFamily="66" charset="0"/>
              </a:rPr>
              <a:t>Quotitive</a:t>
            </a:r>
            <a:r>
              <a:rPr lang="en-US" b="1" dirty="0">
                <a:latin typeface="Comic Sans MS" panose="030F0702030302020204" pitchFamily="66" charset="0"/>
              </a:rPr>
              <a:t> division)</a:t>
            </a:r>
            <a:endParaRPr lang="en-GB" b="1" dirty="0">
              <a:latin typeface="Comic Sans MS" panose="030F0702030302020204" pitchFamily="66" charset="0"/>
            </a:endParaRPr>
          </a:p>
        </p:txBody>
      </p:sp>
      <p:sp>
        <p:nvSpPr>
          <p:cNvPr id="7" name="TextBox 6">
            <a:extLst>
              <a:ext uri="{FF2B5EF4-FFF2-40B4-BE49-F238E27FC236}">
                <a16:creationId xmlns:a16="http://schemas.microsoft.com/office/drawing/2014/main" id="{F0165562-713B-420B-8F54-3C42453F33FB}"/>
              </a:ext>
            </a:extLst>
          </p:cNvPr>
          <p:cNvSpPr txBox="1"/>
          <p:nvPr/>
        </p:nvSpPr>
        <p:spPr>
          <a:xfrm>
            <a:off x="1066800" y="2438400"/>
            <a:ext cx="1371600" cy="369332"/>
          </a:xfrm>
          <a:prstGeom prst="rect">
            <a:avLst/>
          </a:prstGeom>
          <a:noFill/>
        </p:spPr>
        <p:txBody>
          <a:bodyPr wrap="square" rtlCol="0">
            <a:spAutoFit/>
          </a:bodyPr>
          <a:lstStyle/>
          <a:p>
            <a:r>
              <a:rPr lang="en-US" b="1" dirty="0">
                <a:latin typeface="Comic Sans MS" panose="030F0702030302020204" pitchFamily="66" charset="0"/>
              </a:rPr>
              <a:t>(Concrete)</a:t>
            </a:r>
            <a:endParaRPr lang="en-GB" b="1" dirty="0">
              <a:latin typeface="Comic Sans MS" panose="030F0702030302020204" pitchFamily="66" charset="0"/>
            </a:endParaRPr>
          </a:p>
        </p:txBody>
      </p:sp>
    </p:spTree>
    <p:extLst>
      <p:ext uri="{BB962C8B-B14F-4D97-AF65-F5344CB8AC3E}">
        <p14:creationId xmlns:p14="http://schemas.microsoft.com/office/powerpoint/2010/main" val="21411963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9A86DA3-E1CA-4540-86A3-98AE2B1AF062}"/>
              </a:ext>
            </a:extLst>
          </p:cNvPr>
          <p:cNvPicPr>
            <a:picLocks noChangeAspect="1"/>
          </p:cNvPicPr>
          <p:nvPr/>
        </p:nvPicPr>
        <p:blipFill>
          <a:blip r:embed="rId2"/>
          <a:stretch>
            <a:fillRect/>
          </a:stretch>
        </p:blipFill>
        <p:spPr>
          <a:xfrm>
            <a:off x="1218724" y="457200"/>
            <a:ext cx="9754552" cy="5029200"/>
          </a:xfrm>
          <a:prstGeom prst="rect">
            <a:avLst/>
          </a:prstGeom>
        </p:spPr>
      </p:pic>
      <p:sp>
        <p:nvSpPr>
          <p:cNvPr id="5" name="TextBox 4">
            <a:extLst>
              <a:ext uri="{FF2B5EF4-FFF2-40B4-BE49-F238E27FC236}">
                <a16:creationId xmlns:a16="http://schemas.microsoft.com/office/drawing/2014/main" id="{828A776A-511A-4E9E-8B0D-7BB46520C91A}"/>
              </a:ext>
            </a:extLst>
          </p:cNvPr>
          <p:cNvSpPr txBox="1"/>
          <p:nvPr/>
        </p:nvSpPr>
        <p:spPr>
          <a:xfrm>
            <a:off x="1371600" y="3124200"/>
            <a:ext cx="1447800" cy="923330"/>
          </a:xfrm>
          <a:prstGeom prst="rect">
            <a:avLst/>
          </a:prstGeom>
          <a:noFill/>
        </p:spPr>
        <p:txBody>
          <a:bodyPr wrap="square" rtlCol="0">
            <a:spAutoFit/>
          </a:bodyPr>
          <a:lstStyle/>
          <a:p>
            <a:r>
              <a:rPr lang="en-US" b="1" dirty="0">
                <a:latin typeface="Comic Sans MS" panose="030F0702030302020204" pitchFamily="66" charset="0"/>
              </a:rPr>
              <a:t>(Pictorial and abstract)</a:t>
            </a:r>
            <a:endParaRPr lang="en-GB" b="1" dirty="0">
              <a:latin typeface="Comic Sans MS" panose="030F0702030302020204" pitchFamily="66" charset="0"/>
            </a:endParaRPr>
          </a:p>
        </p:txBody>
      </p:sp>
    </p:spTree>
    <p:extLst>
      <p:ext uri="{BB962C8B-B14F-4D97-AF65-F5344CB8AC3E}">
        <p14:creationId xmlns:p14="http://schemas.microsoft.com/office/powerpoint/2010/main" val="25475609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251D30-C935-4217-B017-5529DFC65282}"/>
              </a:ext>
            </a:extLst>
          </p:cNvPr>
          <p:cNvPicPr>
            <a:picLocks noChangeAspect="1"/>
          </p:cNvPicPr>
          <p:nvPr/>
        </p:nvPicPr>
        <p:blipFill>
          <a:blip r:embed="rId2"/>
          <a:stretch>
            <a:fillRect/>
          </a:stretch>
        </p:blipFill>
        <p:spPr>
          <a:xfrm>
            <a:off x="609600" y="304800"/>
            <a:ext cx="10936799" cy="5105400"/>
          </a:xfrm>
          <a:prstGeom prst="rect">
            <a:avLst/>
          </a:prstGeom>
        </p:spPr>
      </p:pic>
    </p:spTree>
    <p:extLst>
      <p:ext uri="{BB962C8B-B14F-4D97-AF65-F5344CB8AC3E}">
        <p14:creationId xmlns:p14="http://schemas.microsoft.com/office/powerpoint/2010/main" val="22626840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039D44-22E2-45E4-9A8E-CD392E81B81F}"/>
              </a:ext>
            </a:extLst>
          </p:cNvPr>
          <p:cNvPicPr>
            <a:picLocks noChangeAspect="1"/>
          </p:cNvPicPr>
          <p:nvPr/>
        </p:nvPicPr>
        <p:blipFill>
          <a:blip r:embed="rId2"/>
          <a:stretch>
            <a:fillRect/>
          </a:stretch>
        </p:blipFill>
        <p:spPr>
          <a:xfrm>
            <a:off x="838199" y="152400"/>
            <a:ext cx="10665571" cy="5029200"/>
          </a:xfrm>
          <a:prstGeom prst="rect">
            <a:avLst/>
          </a:prstGeom>
        </p:spPr>
      </p:pic>
    </p:spTree>
    <p:extLst>
      <p:ext uri="{BB962C8B-B14F-4D97-AF65-F5344CB8AC3E}">
        <p14:creationId xmlns:p14="http://schemas.microsoft.com/office/powerpoint/2010/main" val="16183449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0B76FAC-77FF-4DD7-AC02-6AE2A6108DD2}"/>
              </a:ext>
            </a:extLst>
          </p:cNvPr>
          <p:cNvSpPr txBox="1"/>
          <p:nvPr/>
        </p:nvSpPr>
        <p:spPr>
          <a:xfrm>
            <a:off x="1555531" y="559676"/>
            <a:ext cx="8839200" cy="646331"/>
          </a:xfrm>
          <a:prstGeom prst="rect">
            <a:avLst/>
          </a:prstGeom>
          <a:noFill/>
        </p:spPr>
        <p:txBody>
          <a:bodyPr wrap="square" rtlCol="0">
            <a:spAutoFit/>
          </a:bodyPr>
          <a:lstStyle/>
          <a:p>
            <a:pPr algn="ctr"/>
            <a:r>
              <a:rPr lang="en-US" sz="3600" b="1" u="sng" dirty="0">
                <a:latin typeface="Comic Sans MS" panose="030F0702030302020204" pitchFamily="66" charset="0"/>
              </a:rPr>
              <a:t>Classroom Visits</a:t>
            </a:r>
          </a:p>
        </p:txBody>
      </p:sp>
      <p:sp>
        <p:nvSpPr>
          <p:cNvPr id="3" name="TextBox 2">
            <a:extLst>
              <a:ext uri="{FF2B5EF4-FFF2-40B4-BE49-F238E27FC236}">
                <a16:creationId xmlns:a16="http://schemas.microsoft.com/office/drawing/2014/main" id="{C12DE257-FF0C-4D18-AF0B-DD035E0B5AEC}"/>
              </a:ext>
            </a:extLst>
          </p:cNvPr>
          <p:cNvSpPr txBox="1"/>
          <p:nvPr/>
        </p:nvSpPr>
        <p:spPr>
          <a:xfrm>
            <a:off x="869731" y="1378401"/>
            <a:ext cx="10210800" cy="4893647"/>
          </a:xfrm>
          <a:prstGeom prst="rect">
            <a:avLst/>
          </a:prstGeom>
          <a:noFill/>
        </p:spPr>
        <p:txBody>
          <a:bodyPr wrap="square" rtlCol="0">
            <a:spAutoFit/>
          </a:bodyPr>
          <a:lstStyle/>
          <a:p>
            <a:r>
              <a:rPr lang="en-US" sz="2400" dirty="0">
                <a:latin typeface="Comic Sans MS" panose="030F0702030302020204" pitchFamily="66" charset="0"/>
              </a:rPr>
              <a:t>Please start in Reception if you have a child in that class and also wish to visit other classrooms. Reception’s </a:t>
            </a:r>
            <a:r>
              <a:rPr lang="en-US" sz="2400" dirty="0" err="1">
                <a:latin typeface="Comic Sans MS" panose="030F0702030302020204" pitchFamily="66" charset="0"/>
              </a:rPr>
              <a:t>Maths</a:t>
            </a:r>
            <a:r>
              <a:rPr lang="en-US" sz="2400" dirty="0">
                <a:latin typeface="Comic Sans MS" panose="030F0702030302020204" pitchFamily="66" charset="0"/>
              </a:rPr>
              <a:t> sessions are short!</a:t>
            </a:r>
          </a:p>
          <a:p>
            <a:endParaRPr lang="en-US" sz="2400" dirty="0">
              <a:latin typeface="Comic Sans MS" panose="030F0702030302020204" pitchFamily="66" charset="0"/>
            </a:endParaRPr>
          </a:p>
          <a:p>
            <a:r>
              <a:rPr lang="en-US" sz="2400" dirty="0">
                <a:latin typeface="Comic Sans MS" panose="030F0702030302020204" pitchFamily="66" charset="0"/>
              </a:rPr>
              <a:t>There is approximately 20 minutes to visit the classrooms before the children go out to breaktime at 10.20am.</a:t>
            </a:r>
          </a:p>
          <a:p>
            <a:endParaRPr lang="en-US" sz="2400" dirty="0">
              <a:latin typeface="Comic Sans MS" panose="030F0702030302020204" pitchFamily="66" charset="0"/>
            </a:endParaRPr>
          </a:p>
          <a:p>
            <a:r>
              <a:rPr lang="en-US" sz="2400" dirty="0">
                <a:latin typeface="Comic Sans MS" panose="030F0702030302020204" pitchFamily="66" charset="0"/>
              </a:rPr>
              <a:t>Please be mindful that the class teacher, and other members of staff in the classroom, remain responsible for the children whilst you are in the classroom.</a:t>
            </a:r>
          </a:p>
          <a:p>
            <a:endParaRPr lang="en-US" sz="2400" dirty="0">
              <a:latin typeface="Comic Sans MS" panose="030F0702030302020204" pitchFamily="66" charset="0"/>
            </a:endParaRPr>
          </a:p>
          <a:p>
            <a:r>
              <a:rPr lang="en-US" sz="2400" dirty="0">
                <a:latin typeface="Comic Sans MS" panose="030F0702030302020204" pitchFamily="66" charset="0"/>
              </a:rPr>
              <a:t>Please ensure your child remains focused on their learning and on the expectations we have of their </a:t>
            </a:r>
            <a:r>
              <a:rPr lang="en-US" sz="2400" dirty="0" err="1">
                <a:latin typeface="Comic Sans MS" panose="030F0702030302020204" pitchFamily="66" charset="0"/>
              </a:rPr>
              <a:t>behaviours</a:t>
            </a:r>
            <a:r>
              <a:rPr lang="en-US" sz="2400" dirty="0">
                <a:latin typeface="Comic Sans MS" panose="030F0702030302020204" pitchFamily="66" charset="0"/>
              </a:rPr>
              <a:t> and attitudes whilst in class – which may well be tricky as they will be excited to see you!</a:t>
            </a:r>
            <a:endParaRPr lang="en-GB" sz="2400" dirty="0">
              <a:latin typeface="Comic Sans MS" panose="030F0702030302020204" pitchFamily="66" charset="0"/>
            </a:endParaRPr>
          </a:p>
        </p:txBody>
      </p:sp>
    </p:spTree>
    <p:extLst>
      <p:ext uri="{BB962C8B-B14F-4D97-AF65-F5344CB8AC3E}">
        <p14:creationId xmlns:p14="http://schemas.microsoft.com/office/powerpoint/2010/main" val="3448037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62762" y="826769"/>
            <a:ext cx="0" cy="914400"/>
          </a:xfrm>
          <a:custGeom>
            <a:avLst/>
            <a:gdLst/>
            <a:ahLst/>
            <a:cxnLst/>
            <a:rect l="l" t="t" r="r" b="b"/>
            <a:pathLst>
              <a:path h="914400">
                <a:moveTo>
                  <a:pt x="0" y="914400"/>
                </a:moveTo>
                <a:lnTo>
                  <a:pt x="0" y="0"/>
                </a:lnTo>
              </a:path>
            </a:pathLst>
          </a:custGeom>
          <a:ln w="19812">
            <a:solidFill>
              <a:srgbClr val="1CACE3"/>
            </a:solidFill>
          </a:ln>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Garamond" panose="02020404030301010803"/>
              <a:ea typeface="+mn-ea"/>
              <a:cs typeface="+mn-cs"/>
            </a:endParaRPr>
          </a:p>
        </p:txBody>
      </p:sp>
      <p:pic>
        <p:nvPicPr>
          <p:cNvPr id="3" name="object 3"/>
          <p:cNvPicPr/>
          <p:nvPr/>
        </p:nvPicPr>
        <p:blipFill>
          <a:blip r:embed="rId2" cstate="print"/>
          <a:stretch>
            <a:fillRect/>
          </a:stretch>
        </p:blipFill>
        <p:spPr>
          <a:xfrm>
            <a:off x="2971800" y="152400"/>
            <a:ext cx="8686800" cy="6324600"/>
          </a:xfrm>
          <a:prstGeom prst="rect">
            <a:avLst/>
          </a:prstGeom>
        </p:spPr>
      </p:pic>
      <p:sp>
        <p:nvSpPr>
          <p:cNvPr id="4" name="TextBox 3">
            <a:extLst>
              <a:ext uri="{FF2B5EF4-FFF2-40B4-BE49-F238E27FC236}">
                <a16:creationId xmlns:a16="http://schemas.microsoft.com/office/drawing/2014/main" id="{F978270A-D8BA-4471-A953-20DC13237186}"/>
              </a:ext>
            </a:extLst>
          </p:cNvPr>
          <p:cNvSpPr txBox="1"/>
          <p:nvPr/>
        </p:nvSpPr>
        <p:spPr>
          <a:xfrm>
            <a:off x="152400" y="228600"/>
            <a:ext cx="2971800" cy="31700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How do we teach </a:t>
            </a:r>
            <a:r>
              <a:rPr kumimoji="0" lang="en-US" sz="4000" b="0" i="0" u="none" strike="noStrike" kern="1200" cap="none" spc="0" normalizeH="0" baseline="0" noProof="0" dirty="0" err="1">
                <a:ln>
                  <a:noFill/>
                </a:ln>
                <a:solidFill>
                  <a:prstClr val="black"/>
                </a:solidFill>
                <a:effectLst/>
                <a:uLnTx/>
                <a:uFillTx/>
                <a:latin typeface="Comic Sans MS" panose="030F0702030302020204" pitchFamily="66" charset="0"/>
                <a:ea typeface="+mn-ea"/>
                <a:cs typeface="+mn-cs"/>
              </a:rPr>
              <a:t>Maths</a:t>
            </a:r>
            <a:r>
              <a:rPr kumimoji="0" lang="en-US" sz="4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Mastery at Ditchling?</a:t>
            </a:r>
            <a:endParaRPr kumimoji="0" lang="en-GB" sz="4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9260" y="268843"/>
            <a:ext cx="9465740" cy="782907"/>
          </a:xfrm>
          <a:prstGeom prst="rect">
            <a:avLst/>
          </a:prstGeom>
        </p:spPr>
        <p:txBody>
          <a:bodyPr vert="horz" wrap="square" lIns="0" tIns="13335" rIns="0" bIns="0" rtlCol="0">
            <a:spAutoFit/>
          </a:bodyPr>
          <a:lstStyle/>
          <a:p>
            <a:pPr marL="12700">
              <a:lnSpc>
                <a:spcPct val="100000"/>
              </a:lnSpc>
              <a:spcBef>
                <a:spcPts val="105"/>
              </a:spcBef>
            </a:pPr>
            <a:r>
              <a:rPr sz="5000" u="sng" dirty="0">
                <a:solidFill>
                  <a:srgbClr val="0D0D0D"/>
                </a:solidFill>
                <a:uFill>
                  <a:solidFill>
                    <a:srgbClr val="0D0D0D"/>
                  </a:solidFill>
                </a:uFill>
                <a:latin typeface="Comic Sans MS" panose="030F0702030302020204" pitchFamily="66" charset="0"/>
                <a:cs typeface="Calibri"/>
              </a:rPr>
              <a:t>COHERENCE</a:t>
            </a:r>
            <a:r>
              <a:rPr lang="en-US" sz="5000" u="sng" dirty="0">
                <a:solidFill>
                  <a:srgbClr val="0D0D0D"/>
                </a:solidFill>
                <a:uFill>
                  <a:solidFill>
                    <a:srgbClr val="0D0D0D"/>
                  </a:solidFill>
                </a:uFill>
                <a:latin typeface="Comic Sans MS" panose="030F0702030302020204" pitchFamily="66" charset="0"/>
                <a:cs typeface="Calibri"/>
              </a:rPr>
              <a:t> (BIG IDEA 1)</a:t>
            </a:r>
            <a:endParaRPr sz="5000" dirty="0">
              <a:latin typeface="Comic Sans MS" panose="030F0702030302020204" pitchFamily="66" charset="0"/>
              <a:cs typeface="Calibri"/>
            </a:endParaRPr>
          </a:p>
        </p:txBody>
      </p:sp>
      <p:sp>
        <p:nvSpPr>
          <p:cNvPr id="4" name="object 4"/>
          <p:cNvSpPr txBox="1"/>
          <p:nvPr/>
        </p:nvSpPr>
        <p:spPr>
          <a:xfrm>
            <a:off x="96305" y="1374200"/>
            <a:ext cx="11707354" cy="5786841"/>
          </a:xfrm>
          <a:prstGeom prst="rect">
            <a:avLst/>
          </a:prstGeom>
        </p:spPr>
        <p:txBody>
          <a:bodyPr vert="horz" wrap="square" lIns="0" tIns="48895" rIns="0" bIns="0" rtlCol="0">
            <a:spAutoFit/>
          </a:bodyPr>
          <a:lstStyle/>
          <a:p>
            <a:pPr marL="12700" marR="7621905" lvl="0" indent="0" algn="l" defTabSz="457200" rtl="0" eaLnBrk="1" fontAlgn="auto" latinLnBrk="0" hangingPunct="1">
              <a:lnSpc>
                <a:spcPct val="90000"/>
              </a:lnSpc>
              <a:spcBef>
                <a:spcPts val="385"/>
              </a:spcBef>
              <a:spcAft>
                <a:spcPts val="0"/>
              </a:spcAft>
              <a:buClrTx/>
              <a:buSzTx/>
              <a:buFontTx/>
              <a:buNone/>
              <a:tabLst/>
              <a:defRPr/>
            </a:pPr>
            <a:r>
              <a:rPr kumimoji="0" sz="2400" b="0" i="0" u="none" strike="noStrike" kern="1200" cap="none" spc="-320" normalizeH="0" baseline="0" noProof="0" dirty="0">
                <a:ln>
                  <a:noFill/>
                </a:ln>
                <a:solidFill>
                  <a:prstClr val="black"/>
                </a:solidFill>
                <a:effectLst/>
                <a:uLnTx/>
                <a:uFillTx/>
                <a:latin typeface="Comic Sans MS" panose="030F0702030302020204" pitchFamily="66" charset="0"/>
                <a:ea typeface="+mn-ea"/>
                <a:cs typeface="Arial"/>
              </a:rPr>
              <a:t>Lessons</a:t>
            </a:r>
            <a:r>
              <a:rPr kumimoji="0" sz="24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are</a:t>
            </a:r>
            <a:r>
              <a:rPr kumimoji="0" sz="2400" b="0" i="0" u="none" strike="noStrike" kern="1200" cap="none" spc="-10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45" normalizeH="0" baseline="0" noProof="0" dirty="0">
                <a:ln>
                  <a:noFill/>
                </a:ln>
                <a:solidFill>
                  <a:prstClr val="black"/>
                </a:solidFill>
                <a:effectLst/>
                <a:uLnTx/>
                <a:uFillTx/>
                <a:latin typeface="Comic Sans MS" panose="030F0702030302020204" pitchFamily="66" charset="0"/>
                <a:ea typeface="+mn-ea"/>
                <a:cs typeface="Arial"/>
              </a:rPr>
              <a:t>broken</a:t>
            </a:r>
            <a:r>
              <a:rPr kumimoji="0" sz="24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50" normalizeH="0" baseline="0" noProof="0" dirty="0">
                <a:ln>
                  <a:noFill/>
                </a:ln>
                <a:solidFill>
                  <a:prstClr val="black"/>
                </a:solidFill>
                <a:effectLst/>
                <a:uLnTx/>
                <a:uFillTx/>
                <a:latin typeface="Comic Sans MS" panose="030F0702030302020204" pitchFamily="66" charset="0"/>
                <a:ea typeface="+mn-ea"/>
                <a:cs typeface="Arial"/>
              </a:rPr>
              <a:t>down </a:t>
            </a:r>
            <a:r>
              <a:rPr kumimoji="0" sz="2400" b="0" i="0" u="none" strike="noStrike" kern="1200" cap="none" spc="-110" normalizeH="0" baseline="0" noProof="0" dirty="0">
                <a:ln>
                  <a:noFill/>
                </a:ln>
                <a:solidFill>
                  <a:prstClr val="black"/>
                </a:solidFill>
                <a:effectLst/>
                <a:uLnTx/>
                <a:uFillTx/>
                <a:latin typeface="Comic Sans MS" panose="030F0702030302020204" pitchFamily="66" charset="0"/>
                <a:ea typeface="+mn-ea"/>
                <a:cs typeface="Arial"/>
              </a:rPr>
              <a:t>into</a:t>
            </a:r>
            <a:r>
              <a:rPr kumimoji="0" sz="24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80" normalizeH="0" baseline="0" noProof="0" dirty="0">
                <a:ln>
                  <a:noFill/>
                </a:ln>
                <a:solidFill>
                  <a:prstClr val="black"/>
                </a:solidFill>
                <a:effectLst/>
                <a:uLnTx/>
                <a:uFillTx/>
                <a:latin typeface="Comic Sans MS" panose="030F0702030302020204" pitchFamily="66" charset="0"/>
                <a:ea typeface="+mn-ea"/>
                <a:cs typeface="Arial"/>
              </a:rPr>
              <a:t>small</a:t>
            </a:r>
            <a:r>
              <a:rPr kumimoji="0" sz="24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70" normalizeH="0" baseline="0" noProof="0" dirty="0">
                <a:ln>
                  <a:noFill/>
                </a:ln>
                <a:solidFill>
                  <a:prstClr val="black"/>
                </a:solidFill>
                <a:effectLst/>
                <a:uLnTx/>
                <a:uFillTx/>
                <a:latin typeface="Comic Sans MS" panose="030F0702030302020204" pitchFamily="66" charset="0"/>
                <a:ea typeface="+mn-ea"/>
                <a:cs typeface="Arial"/>
              </a:rPr>
              <a:t>connected </a:t>
            </a:r>
            <a:r>
              <a:rPr kumimoji="0" sz="2400" b="0" i="0" u="none" strike="noStrike" kern="1200" cap="none" spc="-200" normalizeH="0" baseline="0" noProof="0" dirty="0">
                <a:ln>
                  <a:noFill/>
                </a:ln>
                <a:solidFill>
                  <a:prstClr val="black"/>
                </a:solidFill>
                <a:effectLst/>
                <a:uLnTx/>
                <a:uFillTx/>
                <a:latin typeface="Comic Sans MS" panose="030F0702030302020204" pitchFamily="66" charset="0"/>
                <a:ea typeface="+mn-ea"/>
                <a:cs typeface="Arial"/>
              </a:rPr>
              <a:t>steps</a:t>
            </a:r>
            <a:r>
              <a:rPr kumimoji="0" sz="24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70" normalizeH="0" baseline="0" noProof="0" dirty="0">
                <a:ln>
                  <a:noFill/>
                </a:ln>
                <a:solidFill>
                  <a:prstClr val="black"/>
                </a:solidFill>
                <a:effectLst/>
                <a:uLnTx/>
                <a:uFillTx/>
                <a:latin typeface="Comic Sans MS" panose="030F0702030302020204" pitchFamily="66" charset="0"/>
                <a:ea typeface="+mn-ea"/>
                <a:cs typeface="Arial"/>
              </a:rPr>
              <a:t>that</a:t>
            </a:r>
            <a:r>
              <a:rPr kumimoji="0" sz="2400" b="0" i="0" u="none" strike="noStrike" kern="1200" cap="none" spc="-6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gradually </a:t>
            </a:r>
            <a:r>
              <a:rPr kumimoji="0" sz="2400" b="0" i="0" u="none" strike="noStrike" kern="1200" cap="none" spc="-110" normalizeH="0" baseline="0" noProof="0" dirty="0">
                <a:ln>
                  <a:noFill/>
                </a:ln>
                <a:solidFill>
                  <a:prstClr val="black"/>
                </a:solidFill>
                <a:effectLst/>
                <a:uLnTx/>
                <a:uFillTx/>
                <a:latin typeface="Comic Sans MS" panose="030F0702030302020204" pitchFamily="66" charset="0"/>
                <a:ea typeface="+mn-ea"/>
                <a:cs typeface="Arial"/>
              </a:rPr>
              <a:t>unfold</a:t>
            </a:r>
            <a:r>
              <a:rPr kumimoji="0" sz="24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40" normalizeH="0" baseline="0" noProof="0" dirty="0">
                <a:ln>
                  <a:noFill/>
                </a:ln>
                <a:solidFill>
                  <a:prstClr val="black"/>
                </a:solidFill>
                <a:effectLst/>
                <a:uLnTx/>
                <a:uFillTx/>
                <a:latin typeface="Comic Sans MS" panose="030F0702030302020204" pitchFamily="66" charset="0"/>
                <a:ea typeface="+mn-ea"/>
                <a:cs typeface="Arial"/>
              </a:rPr>
              <a:t>the</a:t>
            </a:r>
            <a:r>
              <a:rPr kumimoji="0" sz="24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concept, </a:t>
            </a:r>
            <a:r>
              <a:rPr kumimoji="0" sz="2400" b="0" i="0" u="none" strike="noStrike" kern="1200" cap="none" spc="-75" normalizeH="0" baseline="0" noProof="0" dirty="0">
                <a:ln>
                  <a:noFill/>
                </a:ln>
                <a:solidFill>
                  <a:prstClr val="black"/>
                </a:solidFill>
                <a:effectLst/>
                <a:uLnTx/>
                <a:uFillTx/>
                <a:latin typeface="Comic Sans MS" panose="030F0702030302020204" pitchFamily="66" charset="0"/>
                <a:ea typeface="+mn-ea"/>
                <a:cs typeface="Arial"/>
              </a:rPr>
              <a:t>providing</a:t>
            </a:r>
            <a:r>
              <a:rPr kumimoji="0" sz="2400" b="0" i="0" u="none" strike="noStrike" kern="1200" cap="none" spc="-9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260" normalizeH="0" baseline="0" noProof="0" dirty="0">
                <a:ln>
                  <a:noFill/>
                </a:ln>
                <a:solidFill>
                  <a:prstClr val="black"/>
                </a:solidFill>
                <a:effectLst/>
                <a:uLnTx/>
                <a:uFillTx/>
                <a:latin typeface="Comic Sans MS" panose="030F0702030302020204" pitchFamily="66" charset="0"/>
                <a:ea typeface="+mn-ea"/>
                <a:cs typeface="Arial"/>
              </a:rPr>
              <a:t>access</a:t>
            </a:r>
            <a:r>
              <a:rPr kumimoji="0"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for</a:t>
            </a:r>
            <a:r>
              <a:rPr kumimoji="0" sz="2400" b="0" i="0" u="none" strike="noStrike" kern="1200" cap="none" spc="-7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all </a:t>
            </a:r>
            <a:r>
              <a:rPr kumimoji="0" sz="2400" b="0" i="0" u="none" strike="noStrike" kern="1200" cap="none" spc="-125" normalizeH="0" baseline="0" noProof="0" dirty="0">
                <a:ln>
                  <a:noFill/>
                </a:ln>
                <a:solidFill>
                  <a:prstClr val="black"/>
                </a:solidFill>
                <a:effectLst/>
                <a:uLnTx/>
                <a:uFillTx/>
                <a:latin typeface="Comic Sans MS" panose="030F0702030302020204" pitchFamily="66" charset="0"/>
                <a:ea typeface="+mn-ea"/>
                <a:cs typeface="Arial"/>
              </a:rPr>
              <a:t>children</a:t>
            </a:r>
            <a:r>
              <a:rPr kumimoji="0" sz="2400" b="0" i="0"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95" normalizeH="0" baseline="0" noProof="0" dirty="0">
                <a:ln>
                  <a:noFill/>
                </a:ln>
                <a:solidFill>
                  <a:prstClr val="black"/>
                </a:solidFill>
                <a:effectLst/>
                <a:uLnTx/>
                <a:uFillTx/>
                <a:latin typeface="Comic Sans MS" panose="030F0702030302020204" pitchFamily="66" charset="0"/>
                <a:ea typeface="+mn-ea"/>
                <a:cs typeface="Arial"/>
              </a:rPr>
              <a:t>and</a:t>
            </a:r>
            <a:r>
              <a:rPr kumimoji="0" sz="24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65" normalizeH="0" baseline="0" noProof="0" dirty="0">
                <a:ln>
                  <a:noFill/>
                </a:ln>
                <a:solidFill>
                  <a:prstClr val="black"/>
                </a:solidFill>
                <a:effectLst/>
                <a:uLnTx/>
                <a:uFillTx/>
                <a:latin typeface="Comic Sans MS" panose="030F0702030302020204" pitchFamily="66" charset="0"/>
                <a:ea typeface="+mn-ea"/>
                <a:cs typeface="Arial"/>
              </a:rPr>
              <a:t>leading</a:t>
            </a:r>
            <a:r>
              <a:rPr kumimoji="0" sz="24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to </a:t>
            </a:r>
            <a:r>
              <a:rPr kumimoji="0"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a</a:t>
            </a:r>
            <a:r>
              <a:rPr kumimoji="0" sz="24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14" normalizeH="0" baseline="0" noProof="0" dirty="0" err="1">
                <a:ln>
                  <a:noFill/>
                </a:ln>
                <a:solidFill>
                  <a:prstClr val="black"/>
                </a:solidFill>
                <a:effectLst/>
                <a:uLnTx/>
                <a:uFillTx/>
                <a:latin typeface="Comic Sans MS" panose="030F0702030302020204" pitchFamily="66" charset="0"/>
                <a:ea typeface="+mn-ea"/>
                <a:cs typeface="Arial"/>
              </a:rPr>
              <a:t>generalisation</a:t>
            </a:r>
            <a:r>
              <a:rPr kumimoji="0" sz="2400" b="0"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of</a:t>
            </a:r>
            <a:r>
              <a:rPr kumimoji="0" sz="2400" b="0" i="0" u="none" strike="noStrike" kern="1200" cap="none" spc="5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the </a:t>
            </a:r>
            <a:r>
              <a:rPr kumimoji="0" sz="2400" b="0" i="0" u="none" strike="noStrike" kern="1200" cap="none" spc="-175" normalizeH="0" baseline="0" noProof="0" dirty="0">
                <a:ln>
                  <a:noFill/>
                </a:ln>
                <a:solidFill>
                  <a:prstClr val="black"/>
                </a:solidFill>
                <a:effectLst/>
                <a:uLnTx/>
                <a:uFillTx/>
                <a:latin typeface="Comic Sans MS" panose="030F0702030302020204" pitchFamily="66" charset="0"/>
                <a:ea typeface="+mn-ea"/>
                <a:cs typeface="Arial"/>
              </a:rPr>
              <a:t>concept</a:t>
            </a:r>
            <a:r>
              <a:rPr kumimoji="0" sz="24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00" normalizeH="0" baseline="0" noProof="0" dirty="0">
                <a:ln>
                  <a:noFill/>
                </a:ln>
                <a:solidFill>
                  <a:prstClr val="black"/>
                </a:solidFill>
                <a:effectLst/>
                <a:uLnTx/>
                <a:uFillTx/>
                <a:latin typeface="Comic Sans MS" panose="030F0702030302020204" pitchFamily="66" charset="0"/>
                <a:ea typeface="+mn-ea"/>
                <a:cs typeface="Arial"/>
              </a:rPr>
              <a:t>and</a:t>
            </a:r>
            <a:r>
              <a:rPr kumimoji="0" sz="24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45" normalizeH="0" baseline="0" noProof="0" dirty="0">
                <a:ln>
                  <a:noFill/>
                </a:ln>
                <a:solidFill>
                  <a:prstClr val="black"/>
                </a:solidFill>
                <a:effectLst/>
                <a:uLnTx/>
                <a:uFillTx/>
                <a:latin typeface="Comic Sans MS" panose="030F0702030302020204" pitchFamily="66" charset="0"/>
                <a:ea typeface="+mn-ea"/>
                <a:cs typeface="Arial"/>
              </a:rPr>
              <a:t>the</a:t>
            </a:r>
            <a:r>
              <a:rPr kumimoji="0" sz="24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ability </a:t>
            </a:r>
            <a:r>
              <a:rPr kumimoji="0"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to</a:t>
            </a:r>
            <a:r>
              <a:rPr kumimoji="0" sz="2400" b="0" i="0" u="none" strike="noStrike" kern="1200" cap="none" spc="-16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apply</a:t>
            </a:r>
            <a:r>
              <a:rPr kumimoji="0" sz="2400" b="0"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60" normalizeH="0" baseline="0" noProof="0" dirty="0">
                <a:ln>
                  <a:noFill/>
                </a:ln>
                <a:solidFill>
                  <a:prstClr val="black"/>
                </a:solidFill>
                <a:effectLst/>
                <a:uLnTx/>
                <a:uFillTx/>
                <a:latin typeface="Comic Sans MS" panose="030F0702030302020204" pitchFamily="66" charset="0"/>
                <a:ea typeface="+mn-ea"/>
                <a:cs typeface="Arial"/>
              </a:rPr>
              <a:t>the</a:t>
            </a:r>
            <a:r>
              <a:rPr kumimoji="0" sz="24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70" normalizeH="0" baseline="0" noProof="0" dirty="0">
                <a:ln>
                  <a:noFill/>
                </a:ln>
                <a:solidFill>
                  <a:prstClr val="black"/>
                </a:solidFill>
                <a:effectLst/>
                <a:uLnTx/>
                <a:uFillTx/>
                <a:latin typeface="Comic Sans MS" panose="030F0702030302020204" pitchFamily="66" charset="0"/>
                <a:ea typeface="+mn-ea"/>
                <a:cs typeface="Arial"/>
              </a:rPr>
              <a:t>concept</a:t>
            </a:r>
            <a:r>
              <a:rPr kumimoji="0"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to </a:t>
            </a:r>
            <a:r>
              <a:rPr kumimoji="0"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a</a:t>
            </a:r>
            <a:r>
              <a:rPr kumimoji="0" sz="24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00" normalizeH="0" baseline="0" noProof="0" dirty="0">
                <a:ln>
                  <a:noFill/>
                </a:ln>
                <a:solidFill>
                  <a:prstClr val="black"/>
                </a:solidFill>
                <a:effectLst/>
                <a:uLnTx/>
                <a:uFillTx/>
                <a:latin typeface="Comic Sans MS" panose="030F0702030302020204" pitchFamily="66" charset="0"/>
                <a:ea typeface="+mn-ea"/>
                <a:cs typeface="Arial"/>
              </a:rPr>
              <a:t>range</a:t>
            </a:r>
            <a:r>
              <a:rPr kumimoji="0" sz="2400" b="0"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of</a:t>
            </a:r>
            <a:r>
              <a:rPr kumimoji="0" sz="2400" b="0"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contexts </a:t>
            </a:r>
            <a:r>
              <a:rPr kumimoji="0" sz="2400" b="0" i="0" u="none" strike="noStrike" kern="1200" cap="none" spc="-280" normalizeH="0" baseline="0" noProof="0" dirty="0">
                <a:ln>
                  <a:noFill/>
                </a:ln>
                <a:solidFill>
                  <a:prstClr val="black"/>
                </a:solidFill>
                <a:effectLst/>
                <a:uLnTx/>
                <a:uFillTx/>
                <a:latin typeface="Comic Sans MS" panose="030F0702030302020204" pitchFamily="66" charset="0"/>
                <a:ea typeface="+mn-ea"/>
                <a:cs typeface="Arial"/>
              </a:rPr>
              <a:t>(NCETM,</a:t>
            </a:r>
            <a:r>
              <a:rPr kumimoji="0" sz="24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2019).</a:t>
            </a:r>
            <a:endParaRPr kumimoji="0" lang="en-US" sz="24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endParaRPr>
          </a:p>
          <a:p>
            <a:pPr marL="12700" marR="7621905" lvl="0" indent="0" algn="l" defTabSz="457200" rtl="0" eaLnBrk="1" fontAlgn="auto" latinLnBrk="0" hangingPunct="1">
              <a:lnSpc>
                <a:spcPct val="90000"/>
              </a:lnSpc>
              <a:spcBef>
                <a:spcPts val="385"/>
              </a:spcBef>
              <a:spcAft>
                <a:spcPts val="0"/>
              </a:spcAft>
              <a:buClrTx/>
              <a:buSzTx/>
              <a:buFontTx/>
              <a:buNone/>
              <a:tabLst/>
              <a:defRPr/>
            </a:pPr>
            <a:r>
              <a:rPr kumimoji="0" lang="en-US" sz="24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W</a:t>
            </a:r>
            <a:r>
              <a:rPr kumimoji="0" lang="en-GB" sz="24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e use NCETM materials. The sequence of teaching is on the Maths page of the school website, and is also detailed on the Weekly Update.</a:t>
            </a:r>
            <a:endParaRPr kumimoji="0"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endParaRPr>
          </a:p>
          <a:p>
            <a:pPr marL="3827145" marR="0" lvl="0" indent="0" algn="l" defTabSz="457200" rtl="0" eaLnBrk="1" fontAlgn="auto" latinLnBrk="0" hangingPunct="1">
              <a:lnSpc>
                <a:spcPct val="100000"/>
              </a:lnSpc>
              <a:spcBef>
                <a:spcPts val="2090"/>
              </a:spcBef>
              <a:spcAft>
                <a:spcPts val="0"/>
              </a:spcAft>
              <a:buClrTx/>
              <a:buSzTx/>
              <a:buFontTx/>
              <a:buNone/>
              <a:tabLst/>
              <a:defRPr/>
            </a:pPr>
            <a:r>
              <a:rPr kumimoji="0" lang="en-US" sz="2800" b="0" i="0" u="none" strike="noStrike" kern="1200" cap="none" spc="-265" normalizeH="0" baseline="0" noProof="0" dirty="0">
                <a:ln>
                  <a:noFill/>
                </a:ln>
                <a:solidFill>
                  <a:prstClr val="black"/>
                </a:solidFill>
                <a:effectLst/>
                <a:uLnTx/>
                <a:uFillTx/>
                <a:latin typeface="Comic Sans MS" panose="030F0702030302020204" pitchFamily="66" charset="0"/>
                <a:ea typeface="+mn-ea"/>
                <a:cs typeface="Arial"/>
              </a:rPr>
              <a:t> </a:t>
            </a:r>
            <a:endPar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endParaRPr>
          </a:p>
        </p:txBody>
      </p:sp>
      <p:pic>
        <p:nvPicPr>
          <p:cNvPr id="5" name="Picture 4">
            <a:extLst>
              <a:ext uri="{FF2B5EF4-FFF2-40B4-BE49-F238E27FC236}">
                <a16:creationId xmlns:a16="http://schemas.microsoft.com/office/drawing/2014/main" id="{AB040495-8F4A-4E52-930F-642B4C644AA3}"/>
              </a:ext>
            </a:extLst>
          </p:cNvPr>
          <p:cNvPicPr>
            <a:picLocks noChangeAspect="1"/>
          </p:cNvPicPr>
          <p:nvPr/>
        </p:nvPicPr>
        <p:blipFill>
          <a:blip r:embed="rId2"/>
          <a:stretch>
            <a:fillRect/>
          </a:stretch>
        </p:blipFill>
        <p:spPr>
          <a:xfrm>
            <a:off x="4114800" y="2286000"/>
            <a:ext cx="7688859" cy="217029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2400" y="0"/>
            <a:ext cx="8793734" cy="1552348"/>
          </a:xfrm>
          <a:prstGeom prst="rect">
            <a:avLst/>
          </a:prstGeom>
        </p:spPr>
        <p:txBody>
          <a:bodyPr vert="horz" wrap="square" lIns="0" tIns="13335" rIns="0" bIns="0" rtlCol="0">
            <a:spAutoFit/>
          </a:bodyPr>
          <a:lstStyle/>
          <a:p>
            <a:pPr marL="12700">
              <a:lnSpc>
                <a:spcPct val="100000"/>
              </a:lnSpc>
              <a:spcBef>
                <a:spcPts val="105"/>
              </a:spcBef>
            </a:pPr>
            <a:r>
              <a:rPr sz="5000" u="sng" dirty="0">
                <a:solidFill>
                  <a:srgbClr val="0D0D0D"/>
                </a:solidFill>
                <a:uFill>
                  <a:solidFill>
                    <a:srgbClr val="0D0D0D"/>
                  </a:solidFill>
                </a:uFill>
                <a:latin typeface="Comic Sans MS" panose="030F0702030302020204" pitchFamily="66" charset="0"/>
                <a:cs typeface="Calibri"/>
              </a:rPr>
              <a:t>REPRESENTATION AND STRUCTURE</a:t>
            </a:r>
            <a:r>
              <a:rPr lang="en-US" sz="5000" u="sng" dirty="0">
                <a:solidFill>
                  <a:srgbClr val="0D0D0D"/>
                </a:solidFill>
                <a:uFill>
                  <a:solidFill>
                    <a:srgbClr val="0D0D0D"/>
                  </a:solidFill>
                </a:uFill>
                <a:latin typeface="Comic Sans MS" panose="030F0702030302020204" pitchFamily="66" charset="0"/>
                <a:cs typeface="Calibri"/>
              </a:rPr>
              <a:t> (BIG IDEA 2)</a:t>
            </a:r>
            <a:endParaRPr sz="5000" dirty="0">
              <a:latin typeface="Comic Sans MS" panose="030F0702030302020204" pitchFamily="66" charset="0"/>
              <a:cs typeface="Calibri"/>
            </a:endParaRPr>
          </a:p>
        </p:txBody>
      </p:sp>
      <p:sp>
        <p:nvSpPr>
          <p:cNvPr id="3" name="object 3"/>
          <p:cNvSpPr txBox="1"/>
          <p:nvPr/>
        </p:nvSpPr>
        <p:spPr>
          <a:xfrm>
            <a:off x="3767072" y="1585341"/>
            <a:ext cx="4625577" cy="2769733"/>
          </a:xfrm>
          <a:prstGeom prst="rect">
            <a:avLst/>
          </a:prstGeom>
        </p:spPr>
        <p:txBody>
          <a:bodyPr vert="horz" wrap="square" lIns="0" tIns="54610" rIns="0" bIns="0" rtlCol="0">
            <a:spAutoFit/>
          </a:bodyPr>
          <a:lstStyle/>
          <a:p>
            <a:pPr marL="12700" marR="5080" lvl="0" indent="-635" algn="ctr" defTabSz="457200" rtl="0" eaLnBrk="1" fontAlgn="auto" latinLnBrk="0" hangingPunct="1">
              <a:lnSpc>
                <a:spcPct val="90000"/>
              </a:lnSpc>
              <a:spcBef>
                <a:spcPts val="430"/>
              </a:spcBef>
              <a:spcAft>
                <a:spcPts val="0"/>
              </a:spcAft>
              <a:buClrTx/>
              <a:buSzTx/>
              <a:buFontTx/>
              <a:buNone/>
              <a:tabLst/>
              <a:defRPr/>
            </a:pPr>
            <a:r>
              <a:rPr kumimoji="0" sz="2800" b="0" i="0" u="none" strike="noStrike" kern="1200" cap="none" spc="-220" normalizeH="0" baseline="0" noProof="0" dirty="0">
                <a:ln>
                  <a:noFill/>
                </a:ln>
                <a:solidFill>
                  <a:prstClr val="black"/>
                </a:solidFill>
                <a:effectLst/>
                <a:uLnTx/>
                <a:uFillTx/>
                <a:latin typeface="Comic Sans MS" panose="030F0702030302020204" pitchFamily="66" charset="0"/>
                <a:ea typeface="+mn-ea"/>
                <a:cs typeface="Arial"/>
              </a:rPr>
              <a:t>Representations</a:t>
            </a:r>
            <a:r>
              <a:rPr kumimoji="0" sz="2800" b="0"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54" normalizeH="0" baseline="0" noProof="0" dirty="0">
                <a:ln>
                  <a:noFill/>
                </a:ln>
                <a:solidFill>
                  <a:prstClr val="black"/>
                </a:solidFill>
                <a:effectLst/>
                <a:uLnTx/>
                <a:uFillTx/>
                <a:latin typeface="Comic Sans MS" panose="030F0702030302020204" pitchFamily="66" charset="0"/>
                <a:ea typeface="+mn-ea"/>
                <a:cs typeface="Arial"/>
              </a:rPr>
              <a:t>used</a:t>
            </a:r>
            <a:r>
              <a:rPr kumimoji="0" sz="28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70" normalizeH="0" baseline="0" noProof="0" dirty="0">
                <a:ln>
                  <a:noFill/>
                </a:ln>
                <a:solidFill>
                  <a:prstClr val="black"/>
                </a:solidFill>
                <a:effectLst/>
                <a:uLnTx/>
                <a:uFillTx/>
                <a:latin typeface="Comic Sans MS" panose="030F0702030302020204" pitchFamily="66" charset="0"/>
                <a:ea typeface="+mn-ea"/>
                <a:cs typeface="Arial"/>
              </a:rPr>
              <a:t>in</a:t>
            </a:r>
            <a:r>
              <a:rPr kumimoji="0" sz="2800" b="0"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315" normalizeH="0" baseline="0" noProof="0" dirty="0">
                <a:ln>
                  <a:noFill/>
                </a:ln>
                <a:solidFill>
                  <a:prstClr val="black"/>
                </a:solidFill>
                <a:effectLst/>
                <a:uLnTx/>
                <a:uFillTx/>
                <a:latin typeface="Comic Sans MS" panose="030F0702030302020204" pitchFamily="66" charset="0"/>
                <a:ea typeface="+mn-ea"/>
                <a:cs typeface="Arial"/>
              </a:rPr>
              <a:t>lessons </a:t>
            </a:r>
            <a:r>
              <a:rPr kumimoji="0" sz="2800" b="0" i="0" u="none" strike="noStrike" kern="1200" cap="none" spc="-185" normalizeH="0" baseline="0" noProof="0" dirty="0">
                <a:ln>
                  <a:noFill/>
                </a:ln>
                <a:solidFill>
                  <a:prstClr val="black"/>
                </a:solidFill>
                <a:effectLst/>
                <a:uLnTx/>
                <a:uFillTx/>
                <a:latin typeface="Comic Sans MS" panose="030F0702030302020204" pitchFamily="66" charset="0"/>
                <a:ea typeface="+mn-ea"/>
                <a:cs typeface="Arial"/>
              </a:rPr>
              <a:t>expose</a:t>
            </a:r>
            <a:r>
              <a:rPr kumimoji="0" sz="28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90" normalizeH="0" baseline="0" noProof="0" dirty="0">
                <a:ln>
                  <a:noFill/>
                </a:ln>
                <a:solidFill>
                  <a:prstClr val="black"/>
                </a:solidFill>
                <a:effectLst/>
                <a:uLnTx/>
                <a:uFillTx/>
                <a:latin typeface="Comic Sans MS" panose="030F0702030302020204" pitchFamily="66" charset="0"/>
                <a:ea typeface="+mn-ea"/>
                <a:cs typeface="Arial"/>
              </a:rPr>
              <a:t>the</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80" normalizeH="0" baseline="0" noProof="0" dirty="0">
                <a:ln>
                  <a:noFill/>
                </a:ln>
                <a:solidFill>
                  <a:prstClr val="black"/>
                </a:solidFill>
                <a:effectLst/>
                <a:uLnTx/>
                <a:uFillTx/>
                <a:latin typeface="Comic Sans MS" panose="030F0702030302020204" pitchFamily="66" charset="0"/>
                <a:ea typeface="+mn-ea"/>
                <a:cs typeface="Arial"/>
              </a:rPr>
              <a:t>mathematical </a:t>
            </a:r>
            <a:r>
              <a:rPr kumimoji="0" sz="2800" b="0" i="0" u="none" strike="noStrike" kern="1200" cap="none" spc="-190" normalizeH="0" baseline="0" noProof="0" dirty="0">
                <a:ln>
                  <a:noFill/>
                </a:ln>
                <a:solidFill>
                  <a:prstClr val="black"/>
                </a:solidFill>
                <a:effectLst/>
                <a:uLnTx/>
                <a:uFillTx/>
                <a:latin typeface="Comic Sans MS" panose="030F0702030302020204" pitchFamily="66" charset="0"/>
                <a:ea typeface="+mn-ea"/>
                <a:cs typeface="Arial"/>
              </a:rPr>
              <a:t>structure</a:t>
            </a:r>
            <a:r>
              <a:rPr kumimoji="0" sz="28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90" normalizeH="0" baseline="0" noProof="0" dirty="0">
                <a:ln>
                  <a:noFill/>
                </a:ln>
                <a:solidFill>
                  <a:prstClr val="black"/>
                </a:solidFill>
                <a:effectLst/>
                <a:uLnTx/>
                <a:uFillTx/>
                <a:latin typeface="Comic Sans MS" panose="030F0702030302020204" pitchFamily="66" charset="0"/>
                <a:ea typeface="+mn-ea"/>
                <a:cs typeface="Arial"/>
              </a:rPr>
              <a:t>being</a:t>
            </a:r>
            <a:r>
              <a:rPr kumimoji="0" sz="2800" b="0" i="0" u="none" strike="noStrike" kern="1200" cap="none" spc="-8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25" normalizeH="0" baseline="0" noProof="0" dirty="0">
                <a:ln>
                  <a:noFill/>
                </a:ln>
                <a:solidFill>
                  <a:prstClr val="black"/>
                </a:solidFill>
                <a:effectLst/>
                <a:uLnTx/>
                <a:uFillTx/>
                <a:latin typeface="Comic Sans MS" panose="030F0702030302020204" pitchFamily="66" charset="0"/>
                <a:ea typeface="+mn-ea"/>
                <a:cs typeface="Arial"/>
              </a:rPr>
              <a:t>taught,</a:t>
            </a:r>
            <a:r>
              <a:rPr kumimoji="0" sz="2800" b="0"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75" normalizeH="0" baseline="0" noProof="0" dirty="0">
                <a:ln>
                  <a:noFill/>
                </a:ln>
                <a:solidFill>
                  <a:prstClr val="black"/>
                </a:solidFill>
                <a:effectLst/>
                <a:uLnTx/>
                <a:uFillTx/>
                <a:latin typeface="Comic Sans MS" panose="030F0702030302020204" pitchFamily="66" charset="0"/>
                <a:ea typeface="+mn-ea"/>
                <a:cs typeface="Arial"/>
              </a:rPr>
              <a:t>the</a:t>
            </a:r>
            <a:r>
              <a:rPr kumimoji="0" sz="28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aim </a:t>
            </a:r>
            <a:r>
              <a:rPr kumimoji="0" sz="2800" b="0" i="0" u="none" strike="noStrike" kern="1200" cap="none" spc="-95" normalizeH="0" baseline="0" noProof="0" dirty="0">
                <a:ln>
                  <a:noFill/>
                </a:ln>
                <a:solidFill>
                  <a:prstClr val="black"/>
                </a:solidFill>
                <a:effectLst/>
                <a:uLnTx/>
                <a:uFillTx/>
                <a:latin typeface="Comic Sans MS" panose="030F0702030302020204" pitchFamily="66" charset="0"/>
                <a:ea typeface="+mn-ea"/>
                <a:cs typeface="Arial"/>
              </a:rPr>
              <a:t>being</a:t>
            </a:r>
            <a:r>
              <a:rPr kumimoji="0" sz="2800" b="0" i="0" u="none" strike="noStrike" kern="1200" cap="none" spc="-10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70" normalizeH="0" baseline="0" noProof="0" dirty="0">
                <a:ln>
                  <a:noFill/>
                </a:ln>
                <a:solidFill>
                  <a:prstClr val="black"/>
                </a:solidFill>
                <a:effectLst/>
                <a:uLnTx/>
                <a:uFillTx/>
                <a:latin typeface="Comic Sans MS" panose="030F0702030302020204" pitchFamily="66" charset="0"/>
                <a:ea typeface="+mn-ea"/>
                <a:cs typeface="Arial"/>
              </a:rPr>
              <a:t>that</a:t>
            </a:r>
            <a:r>
              <a:rPr kumimoji="0" sz="2800" b="0" i="0" u="none" strike="noStrike" kern="1200" cap="none" spc="-12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40" normalizeH="0" baseline="0" noProof="0" dirty="0">
                <a:ln>
                  <a:noFill/>
                </a:ln>
                <a:solidFill>
                  <a:prstClr val="black"/>
                </a:solidFill>
                <a:effectLst/>
                <a:uLnTx/>
                <a:uFillTx/>
                <a:latin typeface="Comic Sans MS" panose="030F0702030302020204" pitchFamily="66" charset="0"/>
                <a:ea typeface="+mn-ea"/>
                <a:cs typeface="Arial"/>
              </a:rPr>
              <a:t>students</a:t>
            </a:r>
            <a:r>
              <a:rPr kumimoji="0" sz="28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35" normalizeH="0" baseline="0" noProof="0" dirty="0">
                <a:ln>
                  <a:noFill/>
                </a:ln>
                <a:solidFill>
                  <a:prstClr val="black"/>
                </a:solidFill>
                <a:effectLst/>
                <a:uLnTx/>
                <a:uFillTx/>
                <a:latin typeface="Comic Sans MS" panose="030F0702030302020204" pitchFamily="66" charset="0"/>
                <a:ea typeface="+mn-ea"/>
                <a:cs typeface="Arial"/>
              </a:rPr>
              <a:t>can</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do</a:t>
            </a:r>
            <a:r>
              <a:rPr kumimoji="0" sz="2800" b="0" i="0" u="none" strike="noStrike" kern="1200" cap="none" spc="-9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the </a:t>
            </a:r>
            <a:r>
              <a:rPr kumimoji="0" sz="2800" b="0" i="0" u="none" strike="noStrike" kern="1200" cap="none" spc="-275" normalizeH="0" baseline="0" noProof="0" dirty="0">
                <a:ln>
                  <a:noFill/>
                </a:ln>
                <a:solidFill>
                  <a:prstClr val="black"/>
                </a:solidFill>
                <a:effectLst/>
                <a:uLnTx/>
                <a:uFillTx/>
                <a:latin typeface="Comic Sans MS" panose="030F0702030302020204" pitchFamily="66" charset="0"/>
                <a:ea typeface="+mn-ea"/>
                <a:cs typeface="Arial"/>
              </a:rPr>
              <a:t>maths</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50" normalizeH="0" baseline="0" noProof="0" dirty="0">
                <a:ln>
                  <a:noFill/>
                </a:ln>
                <a:solidFill>
                  <a:prstClr val="black"/>
                </a:solidFill>
                <a:effectLst/>
                <a:uLnTx/>
                <a:uFillTx/>
                <a:latin typeface="Comic Sans MS" panose="030F0702030302020204" pitchFamily="66" charset="0"/>
                <a:ea typeface="+mn-ea"/>
                <a:cs typeface="Arial"/>
              </a:rPr>
              <a:t>without</a:t>
            </a:r>
            <a:r>
              <a:rPr kumimoji="0" sz="2800" b="0" i="0"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15" normalizeH="0" baseline="0" noProof="0" dirty="0">
                <a:ln>
                  <a:noFill/>
                </a:ln>
                <a:solidFill>
                  <a:prstClr val="black"/>
                </a:solidFill>
                <a:effectLst/>
                <a:uLnTx/>
                <a:uFillTx/>
                <a:latin typeface="Comic Sans MS" panose="030F0702030302020204" pitchFamily="66" charset="0"/>
                <a:ea typeface="+mn-ea"/>
                <a:cs typeface="Arial"/>
              </a:rPr>
              <a:t>recourse</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to</a:t>
            </a:r>
            <a:r>
              <a:rPr kumimoji="0" sz="2800" b="0" i="0" u="none" strike="noStrike" kern="1200" cap="none" spc="-13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the </a:t>
            </a:r>
            <a:r>
              <a:rPr kumimoji="0" sz="2800" b="0" i="0" u="none" strike="noStrike" kern="1200" cap="none" spc="-145" normalizeH="0" baseline="0" noProof="0" dirty="0">
                <a:ln>
                  <a:noFill/>
                </a:ln>
                <a:solidFill>
                  <a:prstClr val="black"/>
                </a:solidFill>
                <a:effectLst/>
                <a:uLnTx/>
                <a:uFillTx/>
                <a:latin typeface="Comic Sans MS" panose="030F0702030302020204" pitchFamily="66" charset="0"/>
                <a:ea typeface="+mn-ea"/>
                <a:cs typeface="Arial"/>
              </a:rPr>
              <a:t>representation</a:t>
            </a:r>
            <a:r>
              <a:rPr kumimoji="0" sz="28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320" normalizeH="0" baseline="0" noProof="0" dirty="0">
                <a:ln>
                  <a:noFill/>
                </a:ln>
                <a:solidFill>
                  <a:prstClr val="black"/>
                </a:solidFill>
                <a:effectLst/>
                <a:uLnTx/>
                <a:uFillTx/>
                <a:latin typeface="Comic Sans MS" panose="030F0702030302020204" pitchFamily="66" charset="0"/>
                <a:ea typeface="+mn-ea"/>
                <a:cs typeface="Arial"/>
              </a:rPr>
              <a:t>(NCETM,</a:t>
            </a:r>
            <a:r>
              <a:rPr kumimoji="0" sz="2800" b="0"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2019).</a:t>
            </a:r>
            <a:endPar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endParaRPr>
          </a:p>
        </p:txBody>
      </p:sp>
      <p:pic>
        <p:nvPicPr>
          <p:cNvPr id="4" name="object 4"/>
          <p:cNvPicPr/>
          <p:nvPr/>
        </p:nvPicPr>
        <p:blipFill>
          <a:blip r:embed="rId2" cstate="print"/>
          <a:stretch>
            <a:fillRect/>
          </a:stretch>
        </p:blipFill>
        <p:spPr>
          <a:xfrm>
            <a:off x="280481" y="4405950"/>
            <a:ext cx="3325286" cy="1843921"/>
          </a:xfrm>
          <a:prstGeom prst="rect">
            <a:avLst/>
          </a:prstGeom>
        </p:spPr>
      </p:pic>
      <p:pic>
        <p:nvPicPr>
          <p:cNvPr id="5" name="object 5"/>
          <p:cNvPicPr/>
          <p:nvPr/>
        </p:nvPicPr>
        <p:blipFill>
          <a:blip r:embed="rId3" cstate="print"/>
          <a:stretch>
            <a:fillRect/>
          </a:stretch>
        </p:blipFill>
        <p:spPr>
          <a:xfrm>
            <a:off x="3918273" y="4602591"/>
            <a:ext cx="4218293" cy="1756987"/>
          </a:xfrm>
          <a:prstGeom prst="rect">
            <a:avLst/>
          </a:prstGeom>
        </p:spPr>
      </p:pic>
      <p:pic>
        <p:nvPicPr>
          <p:cNvPr id="6" name="object 6"/>
          <p:cNvPicPr/>
          <p:nvPr/>
        </p:nvPicPr>
        <p:blipFill>
          <a:blip r:embed="rId4" cstate="print"/>
          <a:stretch>
            <a:fillRect/>
          </a:stretch>
        </p:blipFill>
        <p:spPr>
          <a:xfrm>
            <a:off x="381158" y="1732886"/>
            <a:ext cx="2994402" cy="1688459"/>
          </a:xfrm>
          <a:prstGeom prst="rect">
            <a:avLst/>
          </a:prstGeom>
        </p:spPr>
      </p:pic>
      <p:pic>
        <p:nvPicPr>
          <p:cNvPr id="7" name="object 7"/>
          <p:cNvPicPr/>
          <p:nvPr/>
        </p:nvPicPr>
        <p:blipFill>
          <a:blip r:embed="rId5" cstate="print"/>
          <a:stretch>
            <a:fillRect/>
          </a:stretch>
        </p:blipFill>
        <p:spPr>
          <a:xfrm>
            <a:off x="8528304" y="1539239"/>
            <a:ext cx="3288792" cy="2043603"/>
          </a:xfrm>
          <a:prstGeom prst="rect">
            <a:avLst/>
          </a:prstGeom>
        </p:spPr>
      </p:pic>
      <p:pic>
        <p:nvPicPr>
          <p:cNvPr id="8" name="object 8"/>
          <p:cNvPicPr/>
          <p:nvPr/>
        </p:nvPicPr>
        <p:blipFill>
          <a:blip r:embed="rId6" cstate="print"/>
          <a:stretch>
            <a:fillRect/>
          </a:stretch>
        </p:blipFill>
        <p:spPr>
          <a:xfrm>
            <a:off x="8622857" y="4189476"/>
            <a:ext cx="3221564" cy="238048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73153" y="89458"/>
            <a:ext cx="7896747" cy="1552348"/>
          </a:xfrm>
          <a:prstGeom prst="rect">
            <a:avLst/>
          </a:prstGeom>
        </p:spPr>
        <p:txBody>
          <a:bodyPr vert="horz" wrap="square" lIns="0" tIns="13335" rIns="0" bIns="0" rtlCol="0">
            <a:spAutoFit/>
          </a:bodyPr>
          <a:lstStyle/>
          <a:p>
            <a:pPr marL="12700">
              <a:lnSpc>
                <a:spcPct val="100000"/>
              </a:lnSpc>
              <a:spcBef>
                <a:spcPts val="105"/>
              </a:spcBef>
            </a:pPr>
            <a:r>
              <a:rPr sz="5000" u="sng" dirty="0">
                <a:solidFill>
                  <a:srgbClr val="0D0D0D"/>
                </a:solidFill>
                <a:uFill>
                  <a:solidFill>
                    <a:srgbClr val="0D0D0D"/>
                  </a:solidFill>
                </a:uFill>
                <a:latin typeface="Comic Sans MS" panose="030F0702030302020204" pitchFamily="66" charset="0"/>
                <a:cs typeface="Calibri"/>
              </a:rPr>
              <a:t>MATHEMATICAL THINKING</a:t>
            </a:r>
            <a:r>
              <a:rPr lang="en-US" sz="5000" u="sng" dirty="0">
                <a:solidFill>
                  <a:srgbClr val="0D0D0D"/>
                </a:solidFill>
                <a:uFill>
                  <a:solidFill>
                    <a:srgbClr val="0D0D0D"/>
                  </a:solidFill>
                </a:uFill>
                <a:latin typeface="Comic Sans MS" panose="030F0702030302020204" pitchFamily="66" charset="0"/>
                <a:cs typeface="Calibri"/>
              </a:rPr>
              <a:t> (BIG IDEA 3)</a:t>
            </a:r>
            <a:endParaRPr sz="5000" dirty="0">
              <a:latin typeface="Comic Sans MS" panose="030F0702030302020204" pitchFamily="66" charset="0"/>
              <a:cs typeface="Calibri"/>
            </a:endParaRPr>
          </a:p>
        </p:txBody>
      </p:sp>
      <p:sp>
        <p:nvSpPr>
          <p:cNvPr id="3" name="object 3"/>
          <p:cNvSpPr txBox="1"/>
          <p:nvPr/>
        </p:nvSpPr>
        <p:spPr>
          <a:xfrm>
            <a:off x="1637157" y="1585341"/>
            <a:ext cx="8968740" cy="1604645"/>
          </a:xfrm>
          <a:prstGeom prst="rect">
            <a:avLst/>
          </a:prstGeom>
        </p:spPr>
        <p:txBody>
          <a:bodyPr vert="horz" wrap="square" lIns="0" tIns="54610" rIns="0" bIns="0" rtlCol="0">
            <a:spAutoFit/>
          </a:bodyPr>
          <a:lstStyle/>
          <a:p>
            <a:pPr marL="12065" marR="5080" lvl="0" indent="1270" algn="ctr" defTabSz="457200" rtl="0" eaLnBrk="1" fontAlgn="auto" latinLnBrk="0" hangingPunct="1">
              <a:lnSpc>
                <a:spcPct val="90000"/>
              </a:lnSpc>
              <a:spcBef>
                <a:spcPts val="430"/>
              </a:spcBef>
              <a:spcAft>
                <a:spcPts val="0"/>
              </a:spcAft>
              <a:buClrTx/>
              <a:buSzTx/>
              <a:buFontTx/>
              <a:buNone/>
              <a:tabLst/>
              <a:defRPr/>
            </a:pP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If</a:t>
            </a:r>
            <a:r>
              <a:rPr kumimoji="0" sz="2800" b="0" i="0" u="none" strike="noStrike" kern="1200" cap="none" spc="-19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25" normalizeH="0" baseline="0" noProof="0" dirty="0">
                <a:ln>
                  <a:noFill/>
                </a:ln>
                <a:solidFill>
                  <a:prstClr val="black"/>
                </a:solidFill>
                <a:effectLst/>
                <a:uLnTx/>
                <a:uFillTx/>
                <a:latin typeface="Comic Sans MS" panose="030F0702030302020204" pitchFamily="66" charset="0"/>
                <a:ea typeface="+mn-ea"/>
                <a:cs typeface="Arial"/>
              </a:rPr>
              <a:t>taught</a:t>
            </a:r>
            <a:r>
              <a:rPr kumimoji="0" sz="2800" b="0" i="0" u="none" strike="noStrike" kern="1200" cap="none" spc="-6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35" normalizeH="0" baseline="0" noProof="0" dirty="0">
                <a:ln>
                  <a:noFill/>
                </a:ln>
                <a:solidFill>
                  <a:prstClr val="black"/>
                </a:solidFill>
                <a:effectLst/>
                <a:uLnTx/>
                <a:uFillTx/>
                <a:latin typeface="Comic Sans MS" panose="030F0702030302020204" pitchFamily="66" charset="0"/>
                <a:ea typeface="+mn-ea"/>
                <a:cs typeface="Arial"/>
              </a:rPr>
              <a:t>ideas</a:t>
            </a:r>
            <a:r>
              <a:rPr kumimoji="0" sz="2800" b="0" i="0" u="none" strike="noStrike" kern="1200" cap="none" spc="-5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are</a:t>
            </a:r>
            <a:r>
              <a:rPr kumimoji="0" sz="2800" b="0" i="0" u="none" strike="noStrike" kern="1200" cap="none" spc="-7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to</a:t>
            </a:r>
            <a:r>
              <a:rPr kumimoji="0" sz="2800" b="0" i="0" u="none" strike="noStrike" kern="1200" cap="none" spc="-7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be</a:t>
            </a:r>
            <a:r>
              <a:rPr kumimoji="0" sz="2800" b="0" i="0" u="none" strike="noStrike" kern="1200" cap="none" spc="-7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80" normalizeH="0" baseline="0" noProof="0" dirty="0">
                <a:ln>
                  <a:noFill/>
                </a:ln>
                <a:solidFill>
                  <a:prstClr val="black"/>
                </a:solidFill>
                <a:effectLst/>
                <a:uLnTx/>
                <a:uFillTx/>
                <a:latin typeface="Comic Sans MS" panose="030F0702030302020204" pitchFamily="66" charset="0"/>
                <a:ea typeface="+mn-ea"/>
                <a:cs typeface="Arial"/>
              </a:rPr>
              <a:t>understood</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00" normalizeH="0" baseline="0" noProof="0" dirty="0">
                <a:ln>
                  <a:noFill/>
                </a:ln>
                <a:solidFill>
                  <a:prstClr val="black"/>
                </a:solidFill>
                <a:effectLst/>
                <a:uLnTx/>
                <a:uFillTx/>
                <a:latin typeface="Comic Sans MS" panose="030F0702030302020204" pitchFamily="66" charset="0"/>
                <a:ea typeface="+mn-ea"/>
                <a:cs typeface="Arial"/>
              </a:rPr>
              <a:t>deeply,</a:t>
            </a:r>
            <a:r>
              <a:rPr kumimoji="0" sz="2800" b="0" i="0" u="none" strike="noStrike" kern="1200" cap="none" spc="-8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70" normalizeH="0" baseline="0" noProof="0" dirty="0">
                <a:ln>
                  <a:noFill/>
                </a:ln>
                <a:solidFill>
                  <a:prstClr val="black"/>
                </a:solidFill>
                <a:effectLst/>
                <a:uLnTx/>
                <a:uFillTx/>
                <a:latin typeface="Comic Sans MS" panose="030F0702030302020204" pitchFamily="66" charset="0"/>
                <a:ea typeface="+mn-ea"/>
                <a:cs typeface="Arial"/>
              </a:rPr>
              <a:t>they</a:t>
            </a:r>
            <a:r>
              <a:rPr kumimoji="0" sz="28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325" normalizeH="0" baseline="0" noProof="0" dirty="0">
                <a:ln>
                  <a:noFill/>
                </a:ln>
                <a:solidFill>
                  <a:prstClr val="black"/>
                </a:solidFill>
                <a:effectLst/>
                <a:uLnTx/>
                <a:uFillTx/>
                <a:latin typeface="Comic Sans MS" panose="030F0702030302020204" pitchFamily="66" charset="0"/>
                <a:ea typeface="+mn-ea"/>
                <a:cs typeface="Arial"/>
              </a:rPr>
              <a:t>must</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not </a:t>
            </a:r>
            <a:r>
              <a:rPr kumimoji="0" sz="2800" b="0" i="0" u="none" strike="noStrike" kern="1200" cap="none" spc="-135" normalizeH="0" baseline="0" noProof="0" dirty="0">
                <a:ln>
                  <a:noFill/>
                </a:ln>
                <a:solidFill>
                  <a:prstClr val="black"/>
                </a:solidFill>
                <a:effectLst/>
                <a:uLnTx/>
                <a:uFillTx/>
                <a:latin typeface="Comic Sans MS" panose="030F0702030302020204" pitchFamily="66" charset="0"/>
                <a:ea typeface="+mn-ea"/>
                <a:cs typeface="Arial"/>
              </a:rPr>
              <a:t>merely</a:t>
            </a:r>
            <a:r>
              <a:rPr kumimoji="0" sz="2800" b="0" i="0" u="none" strike="noStrike" kern="1200" cap="none" spc="-6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be</a:t>
            </a:r>
            <a:r>
              <a:rPr kumimoji="0" sz="2800" b="0" i="0" u="none" strike="noStrike" kern="1200" cap="none" spc="-19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65" normalizeH="0" baseline="0" noProof="0" dirty="0">
                <a:ln>
                  <a:noFill/>
                </a:ln>
                <a:solidFill>
                  <a:prstClr val="black"/>
                </a:solidFill>
                <a:effectLst/>
                <a:uLnTx/>
                <a:uFillTx/>
                <a:latin typeface="Comic Sans MS" panose="030F0702030302020204" pitchFamily="66" charset="0"/>
                <a:ea typeface="+mn-ea"/>
                <a:cs typeface="Arial"/>
              </a:rPr>
              <a:t>passively</a:t>
            </a:r>
            <a:r>
              <a:rPr kumimoji="0" sz="2800" b="0"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35" normalizeH="0" baseline="0" noProof="0" dirty="0">
                <a:ln>
                  <a:noFill/>
                </a:ln>
                <a:solidFill>
                  <a:prstClr val="black"/>
                </a:solidFill>
                <a:effectLst/>
                <a:uLnTx/>
                <a:uFillTx/>
                <a:latin typeface="Comic Sans MS" panose="030F0702030302020204" pitchFamily="66" charset="0"/>
                <a:ea typeface="+mn-ea"/>
                <a:cs typeface="Arial"/>
              </a:rPr>
              <a:t>received</a:t>
            </a:r>
            <a:r>
              <a:rPr kumimoji="0" sz="2800" b="0" i="0" u="none" strike="noStrike" kern="1200" cap="none" spc="-5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00" normalizeH="0" baseline="0" noProof="0" dirty="0">
                <a:ln>
                  <a:noFill/>
                </a:ln>
                <a:solidFill>
                  <a:prstClr val="black"/>
                </a:solidFill>
                <a:effectLst/>
                <a:uLnTx/>
                <a:uFillTx/>
                <a:latin typeface="Comic Sans MS" panose="030F0702030302020204" pitchFamily="66" charset="0"/>
                <a:ea typeface="+mn-ea"/>
                <a:cs typeface="Arial"/>
              </a:rPr>
              <a:t>but</a:t>
            </a:r>
            <a:r>
              <a:rPr kumimoji="0" sz="2800" b="0" i="0" u="none" strike="noStrike" kern="1200" cap="none" spc="-9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330" normalizeH="0" baseline="0" noProof="0" dirty="0">
                <a:ln>
                  <a:noFill/>
                </a:ln>
                <a:solidFill>
                  <a:prstClr val="black"/>
                </a:solidFill>
                <a:effectLst/>
                <a:uLnTx/>
                <a:uFillTx/>
                <a:latin typeface="Comic Sans MS" panose="030F0702030302020204" pitchFamily="66" charset="0"/>
                <a:ea typeface="+mn-ea"/>
                <a:cs typeface="Arial"/>
              </a:rPr>
              <a:t>must</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be</a:t>
            </a:r>
            <a:r>
              <a:rPr kumimoji="0" sz="2800" b="0" i="0" u="none" strike="noStrike" kern="1200" cap="none" spc="-14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20" normalizeH="0" baseline="0" noProof="0" dirty="0">
                <a:ln>
                  <a:noFill/>
                </a:ln>
                <a:solidFill>
                  <a:prstClr val="black"/>
                </a:solidFill>
                <a:effectLst/>
                <a:uLnTx/>
                <a:uFillTx/>
                <a:latin typeface="Comic Sans MS" panose="030F0702030302020204" pitchFamily="66" charset="0"/>
                <a:ea typeface="+mn-ea"/>
                <a:cs typeface="Arial"/>
              </a:rPr>
              <a:t>worked</a:t>
            </a:r>
            <a:r>
              <a:rPr kumimoji="0" sz="2800" b="0" i="0" u="none" strike="noStrike" kern="1200" cap="none" spc="-7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54" normalizeH="0" baseline="0" noProof="0" dirty="0">
                <a:ln>
                  <a:noFill/>
                </a:ln>
                <a:solidFill>
                  <a:prstClr val="black"/>
                </a:solidFill>
                <a:effectLst/>
                <a:uLnTx/>
                <a:uFillTx/>
                <a:latin typeface="Comic Sans MS" panose="030F0702030302020204" pitchFamily="66" charset="0"/>
                <a:ea typeface="+mn-ea"/>
                <a:cs typeface="Arial"/>
              </a:rPr>
              <a:t>on</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by</a:t>
            </a:r>
            <a:r>
              <a:rPr kumimoji="0" sz="2800" b="0" i="0" u="none" strike="noStrike" kern="1200" cap="none" spc="-7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the </a:t>
            </a:r>
            <a:r>
              <a:rPr kumimoji="0" sz="2800" b="0" i="0" u="none" strike="noStrike" kern="1200" cap="none" spc="-210" normalizeH="0" baseline="0" noProof="0" dirty="0">
                <a:ln>
                  <a:noFill/>
                </a:ln>
                <a:solidFill>
                  <a:prstClr val="black"/>
                </a:solidFill>
                <a:effectLst/>
                <a:uLnTx/>
                <a:uFillTx/>
                <a:latin typeface="Comic Sans MS" panose="030F0702030302020204" pitchFamily="66" charset="0"/>
                <a:ea typeface="+mn-ea"/>
                <a:cs typeface="Arial"/>
              </a:rPr>
              <a:t>student:</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90" normalizeH="0" baseline="0" noProof="0" dirty="0">
                <a:ln>
                  <a:noFill/>
                </a:ln>
                <a:solidFill>
                  <a:prstClr val="black"/>
                </a:solidFill>
                <a:effectLst/>
                <a:uLnTx/>
                <a:uFillTx/>
                <a:latin typeface="Comic Sans MS" panose="030F0702030302020204" pitchFamily="66" charset="0"/>
                <a:ea typeface="+mn-ea"/>
                <a:cs typeface="Arial"/>
              </a:rPr>
              <a:t>thought</a:t>
            </a:r>
            <a:r>
              <a:rPr kumimoji="0" sz="28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20" normalizeH="0" baseline="0" noProof="0" dirty="0">
                <a:ln>
                  <a:noFill/>
                </a:ln>
                <a:solidFill>
                  <a:prstClr val="black"/>
                </a:solidFill>
                <a:effectLst/>
                <a:uLnTx/>
                <a:uFillTx/>
                <a:latin typeface="Comic Sans MS" panose="030F0702030302020204" pitchFamily="66" charset="0"/>
                <a:ea typeface="+mn-ea"/>
                <a:cs typeface="Arial"/>
              </a:rPr>
              <a:t>about,</a:t>
            </a:r>
            <a:r>
              <a:rPr kumimoji="0" sz="28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80" normalizeH="0" baseline="0" noProof="0" dirty="0">
                <a:ln>
                  <a:noFill/>
                </a:ln>
                <a:solidFill>
                  <a:prstClr val="black"/>
                </a:solidFill>
                <a:effectLst/>
                <a:uLnTx/>
                <a:uFillTx/>
                <a:latin typeface="Comic Sans MS" panose="030F0702030302020204" pitchFamily="66" charset="0"/>
                <a:ea typeface="+mn-ea"/>
                <a:cs typeface="Arial"/>
              </a:rPr>
              <a:t>reasoned</a:t>
            </a:r>
            <a:r>
              <a:rPr kumimoji="0" sz="28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20" normalizeH="0" baseline="0" noProof="0" dirty="0">
                <a:ln>
                  <a:noFill/>
                </a:ln>
                <a:solidFill>
                  <a:prstClr val="black"/>
                </a:solidFill>
                <a:effectLst/>
                <a:uLnTx/>
                <a:uFillTx/>
                <a:latin typeface="Comic Sans MS" panose="030F0702030302020204" pitchFamily="66" charset="0"/>
                <a:ea typeface="+mn-ea"/>
                <a:cs typeface="Arial"/>
              </a:rPr>
              <a:t>with</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00" normalizeH="0" baseline="0" noProof="0" dirty="0">
                <a:ln>
                  <a:noFill/>
                </a:ln>
                <a:solidFill>
                  <a:prstClr val="black"/>
                </a:solidFill>
                <a:effectLst/>
                <a:uLnTx/>
                <a:uFillTx/>
                <a:latin typeface="Comic Sans MS" panose="030F0702030302020204" pitchFamily="66" charset="0"/>
                <a:ea typeface="+mn-ea"/>
                <a:cs typeface="Arial"/>
              </a:rPr>
              <a:t>and</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265" normalizeH="0" baseline="0" noProof="0" dirty="0">
                <a:ln>
                  <a:noFill/>
                </a:ln>
                <a:solidFill>
                  <a:prstClr val="black"/>
                </a:solidFill>
                <a:effectLst/>
                <a:uLnTx/>
                <a:uFillTx/>
                <a:latin typeface="Comic Sans MS" panose="030F0702030302020204" pitchFamily="66" charset="0"/>
                <a:ea typeface="+mn-ea"/>
                <a:cs typeface="Arial"/>
              </a:rPr>
              <a:t>discussed</a:t>
            </a:r>
            <a:r>
              <a:rPr kumimoji="0" sz="28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35" normalizeH="0" baseline="0" noProof="0" dirty="0">
                <a:ln>
                  <a:noFill/>
                </a:ln>
                <a:solidFill>
                  <a:prstClr val="black"/>
                </a:solidFill>
                <a:effectLst/>
                <a:uLnTx/>
                <a:uFillTx/>
                <a:latin typeface="Comic Sans MS" panose="030F0702030302020204" pitchFamily="66" charset="0"/>
                <a:ea typeface="+mn-ea"/>
                <a:cs typeface="Arial"/>
              </a:rPr>
              <a:t>with</a:t>
            </a:r>
            <a:r>
              <a:rPr kumimoji="0" sz="28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14" normalizeH="0" baseline="0" noProof="0" dirty="0">
                <a:ln>
                  <a:noFill/>
                </a:ln>
                <a:solidFill>
                  <a:prstClr val="black"/>
                </a:solidFill>
                <a:effectLst/>
                <a:uLnTx/>
                <a:uFillTx/>
                <a:latin typeface="Comic Sans MS" panose="030F0702030302020204" pitchFamily="66" charset="0"/>
                <a:ea typeface="+mn-ea"/>
                <a:cs typeface="Arial"/>
              </a:rPr>
              <a:t>others </a:t>
            </a:r>
            <a:r>
              <a:rPr kumimoji="0" sz="2800" b="0" i="0" u="none" strike="noStrike" kern="1200" cap="none" spc="-325" normalizeH="0" baseline="0" noProof="0" dirty="0">
                <a:ln>
                  <a:noFill/>
                </a:ln>
                <a:solidFill>
                  <a:prstClr val="black"/>
                </a:solidFill>
                <a:effectLst/>
                <a:uLnTx/>
                <a:uFillTx/>
                <a:latin typeface="Comic Sans MS" panose="030F0702030302020204" pitchFamily="66" charset="0"/>
                <a:ea typeface="+mn-ea"/>
                <a:cs typeface="Arial"/>
              </a:rPr>
              <a:t>(NCETM,</a:t>
            </a:r>
            <a:r>
              <a:rPr kumimoji="0" sz="28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8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2019).</a:t>
            </a:r>
            <a:endParaRPr kumimoji="0" sz="2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endParaRPr>
          </a:p>
        </p:txBody>
      </p:sp>
      <p:pic>
        <p:nvPicPr>
          <p:cNvPr id="4" name="object 4"/>
          <p:cNvPicPr/>
          <p:nvPr/>
        </p:nvPicPr>
        <p:blipFill>
          <a:blip r:embed="rId2" cstate="print"/>
          <a:stretch>
            <a:fillRect/>
          </a:stretch>
        </p:blipFill>
        <p:spPr>
          <a:xfrm>
            <a:off x="911362" y="3603382"/>
            <a:ext cx="2131034" cy="2024784"/>
          </a:xfrm>
          <a:prstGeom prst="rect">
            <a:avLst/>
          </a:prstGeom>
        </p:spPr>
      </p:pic>
      <p:sp>
        <p:nvSpPr>
          <p:cNvPr id="5" name="object 5"/>
          <p:cNvSpPr txBox="1"/>
          <p:nvPr/>
        </p:nvSpPr>
        <p:spPr>
          <a:xfrm>
            <a:off x="3428491" y="3702811"/>
            <a:ext cx="2951480" cy="1869439"/>
          </a:xfrm>
          <a:prstGeom prst="rect">
            <a:avLst/>
          </a:prstGeom>
        </p:spPr>
        <p:txBody>
          <a:bodyPr vert="horz" wrap="square" lIns="0" tIns="45719" rIns="0" bIns="0" rtlCol="0">
            <a:spAutoFit/>
          </a:bodyPr>
          <a:lstStyle/>
          <a:p>
            <a:pPr marL="12065" marR="5080" lvl="0" indent="1270" algn="ctr" defTabSz="457200" rtl="0" eaLnBrk="1" fontAlgn="auto" latinLnBrk="0" hangingPunct="1">
              <a:lnSpc>
                <a:spcPct val="90000"/>
              </a:lnSpc>
              <a:spcBef>
                <a:spcPts val="359"/>
              </a:spcBef>
              <a:spcAft>
                <a:spcPts val="0"/>
              </a:spcAft>
              <a:buClrTx/>
              <a:buSzTx/>
              <a:buFontTx/>
              <a:buNone/>
              <a:tabLst/>
              <a:defRPr/>
            </a:pPr>
            <a:r>
              <a:rPr kumimoji="0" sz="2200" b="0" i="1" u="none" strike="noStrike" kern="1200" cap="none" spc="-285" normalizeH="0" baseline="0" noProof="0" dirty="0">
                <a:ln>
                  <a:noFill/>
                </a:ln>
                <a:solidFill>
                  <a:prstClr val="black"/>
                </a:solidFill>
                <a:effectLst/>
                <a:uLnTx/>
                <a:uFillTx/>
                <a:latin typeface="Comic Sans MS" panose="030F0702030302020204" pitchFamily="66" charset="0"/>
                <a:ea typeface="+mn-ea"/>
                <a:cs typeface="Arial"/>
              </a:rPr>
              <a:t>Each</a:t>
            </a:r>
            <a:r>
              <a:rPr kumimoji="0" sz="2200" b="0" i="1"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1" u="none" strike="noStrike" kern="1200" cap="none" spc="-240" normalizeH="0" baseline="0" noProof="0" dirty="0">
                <a:ln>
                  <a:noFill/>
                </a:ln>
                <a:solidFill>
                  <a:prstClr val="black"/>
                </a:solidFill>
                <a:effectLst/>
                <a:uLnTx/>
                <a:uFillTx/>
                <a:latin typeface="Comic Sans MS" panose="030F0702030302020204" pitchFamily="66" charset="0"/>
                <a:ea typeface="+mn-ea"/>
                <a:cs typeface="Arial"/>
              </a:rPr>
              <a:t>shape</a:t>
            </a:r>
            <a:r>
              <a:rPr kumimoji="0" sz="2200" b="0" i="1"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1" u="none" strike="noStrike" kern="1200" cap="none" spc="-225" normalizeH="0" baseline="0" noProof="0" dirty="0">
                <a:ln>
                  <a:noFill/>
                </a:ln>
                <a:solidFill>
                  <a:prstClr val="black"/>
                </a:solidFill>
                <a:effectLst/>
                <a:uLnTx/>
                <a:uFillTx/>
                <a:latin typeface="Comic Sans MS" panose="030F0702030302020204" pitchFamily="66" charset="0"/>
                <a:ea typeface="+mn-ea"/>
                <a:cs typeface="Arial"/>
              </a:rPr>
              <a:t>stands</a:t>
            </a:r>
            <a:r>
              <a:rPr kumimoji="0" sz="2200" b="0" i="1"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1"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for</a:t>
            </a:r>
            <a:r>
              <a:rPr kumimoji="0" sz="2200" b="0" i="1"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1"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a </a:t>
            </a:r>
            <a:r>
              <a:rPr kumimoji="0" sz="2200" b="0" i="1" u="none" strike="noStrike" kern="1200" cap="none" spc="-245" normalizeH="0" baseline="0" noProof="0" dirty="0">
                <a:ln>
                  <a:noFill/>
                </a:ln>
                <a:solidFill>
                  <a:prstClr val="black"/>
                </a:solidFill>
                <a:effectLst/>
                <a:uLnTx/>
                <a:uFillTx/>
                <a:latin typeface="Comic Sans MS" panose="030F0702030302020204" pitchFamily="66" charset="0"/>
                <a:ea typeface="+mn-ea"/>
                <a:cs typeface="Arial"/>
              </a:rPr>
              <a:t>number.</a:t>
            </a:r>
            <a:r>
              <a:rPr kumimoji="0" sz="2200" b="0" i="1"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1" u="none" strike="noStrike" kern="1200" cap="none" spc="-320" normalizeH="0" baseline="0" noProof="0" dirty="0">
                <a:ln>
                  <a:noFill/>
                </a:ln>
                <a:solidFill>
                  <a:prstClr val="black"/>
                </a:solidFill>
                <a:effectLst/>
                <a:uLnTx/>
                <a:uFillTx/>
                <a:latin typeface="Comic Sans MS" panose="030F0702030302020204" pitchFamily="66" charset="0"/>
                <a:ea typeface="+mn-ea"/>
                <a:cs typeface="Arial"/>
              </a:rPr>
              <a:t>The</a:t>
            </a:r>
            <a:r>
              <a:rPr kumimoji="0" sz="2200" b="0" i="1"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1" u="none" strike="noStrike" kern="1200" cap="none" spc="-260" normalizeH="0" baseline="0" noProof="0" dirty="0">
                <a:ln>
                  <a:noFill/>
                </a:ln>
                <a:solidFill>
                  <a:prstClr val="black"/>
                </a:solidFill>
                <a:effectLst/>
                <a:uLnTx/>
                <a:uFillTx/>
                <a:latin typeface="Comic Sans MS" panose="030F0702030302020204" pitchFamily="66" charset="0"/>
                <a:ea typeface="+mn-ea"/>
                <a:cs typeface="Arial"/>
              </a:rPr>
              <a:t>numbers</a:t>
            </a:r>
            <a:r>
              <a:rPr kumimoji="0" sz="2200" b="0" i="1" u="none" strike="noStrike" kern="1200" cap="none" spc="6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1" u="none" strike="noStrike" kern="1200" cap="none" spc="-310" normalizeH="0" baseline="0" noProof="0" dirty="0">
                <a:ln>
                  <a:noFill/>
                </a:ln>
                <a:solidFill>
                  <a:prstClr val="black"/>
                </a:solidFill>
                <a:effectLst/>
                <a:uLnTx/>
                <a:uFillTx/>
                <a:latin typeface="Comic Sans MS" panose="030F0702030302020204" pitchFamily="66" charset="0"/>
                <a:ea typeface="+mn-ea"/>
                <a:cs typeface="Arial"/>
              </a:rPr>
              <a:t>shown </a:t>
            </a:r>
            <a:r>
              <a:rPr kumimoji="0" sz="2200" b="0" i="1" u="none" strike="noStrike" kern="1200" cap="none" spc="-135" normalizeH="0" baseline="0" noProof="0" dirty="0">
                <a:ln>
                  <a:noFill/>
                </a:ln>
                <a:solidFill>
                  <a:prstClr val="black"/>
                </a:solidFill>
                <a:effectLst/>
                <a:uLnTx/>
                <a:uFillTx/>
                <a:latin typeface="Comic Sans MS" panose="030F0702030302020204" pitchFamily="66" charset="0"/>
                <a:ea typeface="+mn-ea"/>
                <a:cs typeface="Arial"/>
              </a:rPr>
              <a:t>are</a:t>
            </a:r>
            <a:r>
              <a:rPr kumimoji="0" sz="2200" b="0" i="1"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1" u="none" strike="noStrike" kern="1200" cap="none" spc="-190" normalizeH="0" baseline="0" noProof="0" dirty="0">
                <a:ln>
                  <a:noFill/>
                </a:ln>
                <a:solidFill>
                  <a:prstClr val="black"/>
                </a:solidFill>
                <a:effectLst/>
                <a:uLnTx/>
                <a:uFillTx/>
                <a:latin typeface="Comic Sans MS" panose="030F0702030302020204" pitchFamily="66" charset="0"/>
                <a:ea typeface="+mn-ea"/>
                <a:cs typeface="Arial"/>
              </a:rPr>
              <a:t>the</a:t>
            </a:r>
            <a:r>
              <a:rPr kumimoji="0" sz="2200" b="0" i="1"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1" u="none" strike="noStrike" kern="1200" cap="none" spc="-110" normalizeH="0" baseline="0" noProof="0" dirty="0">
                <a:ln>
                  <a:noFill/>
                </a:ln>
                <a:solidFill>
                  <a:prstClr val="black"/>
                </a:solidFill>
                <a:effectLst/>
                <a:uLnTx/>
                <a:uFillTx/>
                <a:latin typeface="Comic Sans MS" panose="030F0702030302020204" pitchFamily="66" charset="0"/>
                <a:ea typeface="+mn-ea"/>
                <a:cs typeface="Arial"/>
              </a:rPr>
              <a:t>totals</a:t>
            </a:r>
            <a:r>
              <a:rPr kumimoji="0" sz="2200" b="0" i="1"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1"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of</a:t>
            </a:r>
            <a:r>
              <a:rPr kumimoji="0" sz="2200" b="0" i="1" u="none" strike="noStrike" kern="1200" cap="none" spc="16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1" u="none" strike="noStrike" kern="1200" cap="none" spc="-190" normalizeH="0" baseline="0" noProof="0" dirty="0">
                <a:ln>
                  <a:noFill/>
                </a:ln>
                <a:solidFill>
                  <a:prstClr val="black"/>
                </a:solidFill>
                <a:effectLst/>
                <a:uLnTx/>
                <a:uFillTx/>
                <a:latin typeface="Comic Sans MS" panose="030F0702030302020204" pitchFamily="66" charset="0"/>
                <a:ea typeface="+mn-ea"/>
                <a:cs typeface="Arial"/>
              </a:rPr>
              <a:t>the</a:t>
            </a:r>
            <a:r>
              <a:rPr kumimoji="0" sz="2200" b="0" i="1"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1" u="none" strike="noStrike" kern="1200" cap="none" spc="-130" normalizeH="0" baseline="0" noProof="0" dirty="0">
                <a:ln>
                  <a:noFill/>
                </a:ln>
                <a:solidFill>
                  <a:prstClr val="black"/>
                </a:solidFill>
                <a:effectLst/>
                <a:uLnTx/>
                <a:uFillTx/>
                <a:latin typeface="Comic Sans MS" panose="030F0702030302020204" pitchFamily="66" charset="0"/>
                <a:ea typeface="+mn-ea"/>
                <a:cs typeface="Arial"/>
              </a:rPr>
              <a:t>line</a:t>
            </a:r>
            <a:r>
              <a:rPr kumimoji="0" sz="2200" b="0" i="1"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1"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of </a:t>
            </a:r>
            <a:r>
              <a:rPr kumimoji="0" sz="2200" b="0" i="1" u="none" strike="noStrike" kern="1200" cap="none" spc="-60" normalizeH="0" baseline="0" noProof="0" dirty="0">
                <a:ln>
                  <a:noFill/>
                </a:ln>
                <a:solidFill>
                  <a:prstClr val="black"/>
                </a:solidFill>
                <a:effectLst/>
                <a:uLnTx/>
                <a:uFillTx/>
                <a:latin typeface="Comic Sans MS" panose="030F0702030302020204" pitchFamily="66" charset="0"/>
                <a:ea typeface="+mn-ea"/>
                <a:cs typeface="Arial"/>
              </a:rPr>
              <a:t>four</a:t>
            </a:r>
            <a:r>
              <a:rPr kumimoji="0" sz="2200" b="0" i="1" u="none" strike="noStrike" kern="1200" cap="none" spc="-7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1" u="none" strike="noStrike" kern="1200" cap="none" spc="-254" normalizeH="0" baseline="0" noProof="0" dirty="0">
                <a:ln>
                  <a:noFill/>
                </a:ln>
                <a:solidFill>
                  <a:prstClr val="black"/>
                </a:solidFill>
                <a:effectLst/>
                <a:uLnTx/>
                <a:uFillTx/>
                <a:latin typeface="Comic Sans MS" panose="030F0702030302020204" pitchFamily="66" charset="0"/>
                <a:ea typeface="+mn-ea"/>
                <a:cs typeface="Arial"/>
              </a:rPr>
              <a:t>numbers</a:t>
            </a:r>
            <a:r>
              <a:rPr kumimoji="0" sz="2200" b="0" i="1"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1" u="none" strike="noStrike" kern="1200" cap="none" spc="-120" normalizeH="0" baseline="0" noProof="0" dirty="0">
                <a:ln>
                  <a:noFill/>
                </a:ln>
                <a:solidFill>
                  <a:prstClr val="black"/>
                </a:solidFill>
                <a:effectLst/>
                <a:uLnTx/>
                <a:uFillTx/>
                <a:latin typeface="Comic Sans MS" panose="030F0702030302020204" pitchFamily="66" charset="0"/>
                <a:ea typeface="+mn-ea"/>
                <a:cs typeface="Arial"/>
              </a:rPr>
              <a:t>in</a:t>
            </a:r>
            <a:r>
              <a:rPr kumimoji="0" sz="2200" b="0" i="1"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1" u="none" strike="noStrike" kern="1200" cap="none" spc="-190" normalizeH="0" baseline="0" noProof="0" dirty="0">
                <a:ln>
                  <a:noFill/>
                </a:ln>
                <a:solidFill>
                  <a:prstClr val="black"/>
                </a:solidFill>
                <a:effectLst/>
                <a:uLnTx/>
                <a:uFillTx/>
                <a:latin typeface="Comic Sans MS" panose="030F0702030302020204" pitchFamily="66" charset="0"/>
                <a:ea typeface="+mn-ea"/>
                <a:cs typeface="Arial"/>
              </a:rPr>
              <a:t>the</a:t>
            </a:r>
            <a:r>
              <a:rPr kumimoji="0" sz="2200" b="0" i="1"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1" u="none" strike="noStrike" kern="1200" cap="none" spc="-185" normalizeH="0" baseline="0" noProof="0" dirty="0">
                <a:ln>
                  <a:noFill/>
                </a:ln>
                <a:solidFill>
                  <a:prstClr val="black"/>
                </a:solidFill>
                <a:effectLst/>
                <a:uLnTx/>
                <a:uFillTx/>
                <a:latin typeface="Comic Sans MS" panose="030F0702030302020204" pitchFamily="66" charset="0"/>
                <a:ea typeface="+mn-ea"/>
                <a:cs typeface="Arial"/>
              </a:rPr>
              <a:t>row</a:t>
            </a:r>
            <a:r>
              <a:rPr kumimoji="0" sz="2200" b="0" i="1"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1"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or </a:t>
            </a:r>
            <a:r>
              <a:rPr kumimoji="0" sz="2200" b="0" i="1" u="none" strike="noStrike" kern="1200" cap="none" spc="-220" normalizeH="0" baseline="0" noProof="0" dirty="0">
                <a:ln>
                  <a:noFill/>
                </a:ln>
                <a:solidFill>
                  <a:prstClr val="black"/>
                </a:solidFill>
                <a:effectLst/>
                <a:uLnTx/>
                <a:uFillTx/>
                <a:latin typeface="Comic Sans MS" panose="030F0702030302020204" pitchFamily="66" charset="0"/>
                <a:ea typeface="+mn-ea"/>
                <a:cs typeface="Arial"/>
              </a:rPr>
              <a:t>column.</a:t>
            </a:r>
            <a:r>
              <a:rPr kumimoji="0" sz="2200" b="0" i="1"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1" u="none" strike="noStrike" kern="1200" cap="none" spc="-210" normalizeH="0" baseline="0" noProof="0" dirty="0">
                <a:ln>
                  <a:noFill/>
                </a:ln>
                <a:solidFill>
                  <a:prstClr val="black"/>
                </a:solidFill>
                <a:effectLst/>
                <a:uLnTx/>
                <a:uFillTx/>
                <a:latin typeface="Comic Sans MS" panose="030F0702030302020204" pitchFamily="66" charset="0"/>
                <a:ea typeface="+mn-ea"/>
                <a:cs typeface="Arial"/>
              </a:rPr>
              <a:t>Find</a:t>
            </a:r>
            <a:r>
              <a:rPr kumimoji="0" sz="2200" b="0" i="1"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1" u="none" strike="noStrike" kern="1200" cap="none" spc="-195" normalizeH="0" baseline="0" noProof="0" dirty="0">
                <a:ln>
                  <a:noFill/>
                </a:ln>
                <a:solidFill>
                  <a:prstClr val="black"/>
                </a:solidFill>
                <a:effectLst/>
                <a:uLnTx/>
                <a:uFillTx/>
                <a:latin typeface="Comic Sans MS" panose="030F0702030302020204" pitchFamily="66" charset="0"/>
                <a:ea typeface="+mn-ea"/>
                <a:cs typeface="Arial"/>
              </a:rPr>
              <a:t>the</a:t>
            </a:r>
            <a:r>
              <a:rPr kumimoji="0" sz="2200" b="0" i="1"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1" u="none" strike="noStrike" kern="1200" cap="none" spc="-85" normalizeH="0" baseline="0" noProof="0" dirty="0">
                <a:ln>
                  <a:noFill/>
                </a:ln>
                <a:solidFill>
                  <a:prstClr val="black"/>
                </a:solidFill>
                <a:effectLst/>
                <a:uLnTx/>
                <a:uFillTx/>
                <a:latin typeface="Comic Sans MS" panose="030F0702030302020204" pitchFamily="66" charset="0"/>
                <a:ea typeface="+mn-ea"/>
                <a:cs typeface="Arial"/>
              </a:rPr>
              <a:t>remaining </a:t>
            </a:r>
            <a:r>
              <a:rPr kumimoji="0" sz="2200" b="0" i="1"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totals.</a:t>
            </a:r>
            <a:endParaRPr kumimoji="0"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endParaRPr>
          </a:p>
        </p:txBody>
      </p:sp>
      <p:pic>
        <p:nvPicPr>
          <p:cNvPr id="6" name="object 6"/>
          <p:cNvPicPr/>
          <p:nvPr/>
        </p:nvPicPr>
        <p:blipFill>
          <a:blip r:embed="rId3" cstate="print"/>
          <a:stretch>
            <a:fillRect/>
          </a:stretch>
        </p:blipFill>
        <p:spPr>
          <a:xfrm>
            <a:off x="7331443" y="3676396"/>
            <a:ext cx="4012719" cy="1270000"/>
          </a:xfrm>
          <a:prstGeom prst="rect">
            <a:avLst/>
          </a:prstGeom>
        </p:spPr>
      </p:pic>
      <p:sp>
        <p:nvSpPr>
          <p:cNvPr id="7" name="object 7"/>
          <p:cNvSpPr txBox="1"/>
          <p:nvPr/>
        </p:nvSpPr>
        <p:spPr>
          <a:xfrm>
            <a:off x="7369556" y="5028438"/>
            <a:ext cx="4144645" cy="963930"/>
          </a:xfrm>
          <a:prstGeom prst="rect">
            <a:avLst/>
          </a:prstGeom>
        </p:spPr>
        <p:txBody>
          <a:bodyPr vert="horz" wrap="square" lIns="0" tIns="49530" rIns="0" bIns="0" rtlCol="0">
            <a:spAutoFit/>
          </a:bodyPr>
          <a:lstStyle/>
          <a:p>
            <a:pPr marL="12700" marR="5080" lvl="0" indent="0" algn="ctr" defTabSz="457200" rtl="0" eaLnBrk="1" fontAlgn="auto" latinLnBrk="0" hangingPunct="1">
              <a:lnSpc>
                <a:spcPts val="2380"/>
              </a:lnSpc>
              <a:spcBef>
                <a:spcPts val="390"/>
              </a:spcBef>
              <a:spcAft>
                <a:spcPts val="0"/>
              </a:spcAft>
              <a:buClrTx/>
              <a:buSzTx/>
              <a:buFontTx/>
              <a:buNone/>
              <a:tabLst/>
              <a:defRPr/>
            </a:pPr>
            <a:r>
              <a:rPr kumimoji="0" sz="2200" b="0" i="0" u="none" strike="noStrike" kern="1200" cap="none" spc="-254" normalizeH="0" baseline="0" noProof="0" dirty="0">
                <a:ln>
                  <a:noFill/>
                </a:ln>
                <a:solidFill>
                  <a:prstClr val="black"/>
                </a:solidFill>
                <a:effectLst/>
                <a:uLnTx/>
                <a:uFillTx/>
                <a:latin typeface="Comic Sans MS" panose="030F0702030302020204" pitchFamily="66" charset="0"/>
                <a:ea typeface="+mn-ea"/>
                <a:cs typeface="Arial"/>
              </a:rPr>
              <a:t>From</a:t>
            </a:r>
            <a:r>
              <a:rPr kumimoji="0" sz="22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40" normalizeH="0" baseline="0" noProof="0" dirty="0">
                <a:ln>
                  <a:noFill/>
                </a:ln>
                <a:solidFill>
                  <a:prstClr val="black"/>
                </a:solidFill>
                <a:effectLst/>
                <a:uLnTx/>
                <a:uFillTx/>
                <a:latin typeface="Comic Sans MS" panose="030F0702030302020204" pitchFamily="66" charset="0"/>
                <a:ea typeface="+mn-ea"/>
                <a:cs typeface="Arial"/>
              </a:rPr>
              <a:t>the</a:t>
            </a:r>
            <a:r>
              <a:rPr kumimoji="0" sz="22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00" normalizeH="0" baseline="0" noProof="0" dirty="0">
                <a:ln>
                  <a:noFill/>
                </a:ln>
                <a:solidFill>
                  <a:prstClr val="black"/>
                </a:solidFill>
                <a:effectLst/>
                <a:uLnTx/>
                <a:uFillTx/>
                <a:latin typeface="Comic Sans MS" panose="030F0702030302020204" pitchFamily="66" charset="0"/>
                <a:ea typeface="+mn-ea"/>
                <a:cs typeface="Arial"/>
              </a:rPr>
              <a:t>information</a:t>
            </a:r>
            <a:r>
              <a:rPr kumimoji="0" sz="22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254" normalizeH="0" baseline="0" noProof="0" dirty="0">
                <a:ln>
                  <a:noFill/>
                </a:ln>
                <a:solidFill>
                  <a:prstClr val="black"/>
                </a:solidFill>
                <a:effectLst/>
                <a:uLnTx/>
                <a:uFillTx/>
                <a:latin typeface="Comic Sans MS" panose="030F0702030302020204" pitchFamily="66" charset="0"/>
                <a:ea typeface="+mn-ea"/>
                <a:cs typeface="Arial"/>
              </a:rPr>
              <a:t>shown</a:t>
            </a:r>
            <a:r>
              <a:rPr kumimoji="0"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200" normalizeH="0" baseline="0" noProof="0" dirty="0">
                <a:ln>
                  <a:noFill/>
                </a:ln>
                <a:solidFill>
                  <a:prstClr val="black"/>
                </a:solidFill>
                <a:effectLst/>
                <a:uLnTx/>
                <a:uFillTx/>
                <a:latin typeface="Comic Sans MS" panose="030F0702030302020204" pitchFamily="66" charset="0"/>
                <a:ea typeface="+mn-ea"/>
                <a:cs typeface="Arial"/>
              </a:rPr>
              <a:t>on</a:t>
            </a:r>
            <a:r>
              <a:rPr kumimoji="0"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the </a:t>
            </a:r>
            <a:r>
              <a:rPr kumimoji="0" sz="2200" b="0" i="0" u="none" strike="noStrike" kern="1200" cap="none" spc="-200" normalizeH="0" baseline="0" noProof="0" dirty="0">
                <a:ln>
                  <a:noFill/>
                </a:ln>
                <a:solidFill>
                  <a:prstClr val="black"/>
                </a:solidFill>
                <a:effectLst/>
                <a:uLnTx/>
                <a:uFillTx/>
                <a:latin typeface="Comic Sans MS" panose="030F0702030302020204" pitchFamily="66" charset="0"/>
                <a:ea typeface="+mn-ea"/>
                <a:cs typeface="Arial"/>
              </a:rPr>
              <a:t>scales,</a:t>
            </a:r>
            <a:r>
              <a:rPr kumimoji="0" sz="22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85" normalizeH="0" baseline="0" noProof="0" dirty="0">
                <a:ln>
                  <a:noFill/>
                </a:ln>
                <a:solidFill>
                  <a:prstClr val="black"/>
                </a:solidFill>
                <a:effectLst/>
                <a:uLnTx/>
                <a:uFillTx/>
                <a:latin typeface="Comic Sans MS" panose="030F0702030302020204" pitchFamily="66" charset="0"/>
                <a:ea typeface="+mn-ea"/>
                <a:cs typeface="Arial"/>
              </a:rPr>
              <a:t>can</a:t>
            </a:r>
            <a:r>
              <a:rPr kumimoji="0" sz="22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60" normalizeH="0" baseline="0" noProof="0" dirty="0">
                <a:ln>
                  <a:noFill/>
                </a:ln>
                <a:solidFill>
                  <a:prstClr val="black"/>
                </a:solidFill>
                <a:effectLst/>
                <a:uLnTx/>
                <a:uFillTx/>
                <a:latin typeface="Comic Sans MS" panose="030F0702030302020204" pitchFamily="66" charset="0"/>
                <a:ea typeface="+mn-ea"/>
                <a:cs typeface="Arial"/>
              </a:rPr>
              <a:t>you</a:t>
            </a:r>
            <a:r>
              <a:rPr kumimoji="0" sz="22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85" normalizeH="0" baseline="0" noProof="0" dirty="0">
                <a:ln>
                  <a:noFill/>
                </a:ln>
                <a:solidFill>
                  <a:prstClr val="black"/>
                </a:solidFill>
                <a:effectLst/>
                <a:uLnTx/>
                <a:uFillTx/>
                <a:latin typeface="Comic Sans MS" panose="030F0702030302020204" pitchFamily="66" charset="0"/>
                <a:ea typeface="+mn-ea"/>
                <a:cs typeface="Arial"/>
              </a:rPr>
              <a:t>work</a:t>
            </a:r>
            <a:r>
              <a:rPr kumimoji="0" sz="22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40" normalizeH="0" baseline="0" noProof="0" dirty="0">
                <a:ln>
                  <a:noFill/>
                </a:ln>
                <a:solidFill>
                  <a:prstClr val="black"/>
                </a:solidFill>
                <a:effectLst/>
                <a:uLnTx/>
                <a:uFillTx/>
                <a:latin typeface="Comic Sans MS" panose="030F0702030302020204" pitchFamily="66" charset="0"/>
                <a:ea typeface="+mn-ea"/>
                <a:cs typeface="Arial"/>
              </a:rPr>
              <a:t>out</a:t>
            </a:r>
            <a:r>
              <a:rPr kumimoji="0" sz="22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80" normalizeH="0" baseline="0" noProof="0" dirty="0">
                <a:ln>
                  <a:noFill/>
                </a:ln>
                <a:solidFill>
                  <a:prstClr val="black"/>
                </a:solidFill>
                <a:effectLst/>
                <a:uLnTx/>
                <a:uFillTx/>
                <a:latin typeface="Comic Sans MS" panose="030F0702030302020204" pitchFamily="66" charset="0"/>
                <a:ea typeface="+mn-ea"/>
                <a:cs typeface="Arial"/>
              </a:rPr>
              <a:t>which</a:t>
            </a:r>
            <a:r>
              <a:rPr kumimoji="0" sz="22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80" normalizeH="0" baseline="0" noProof="0" dirty="0">
                <a:ln>
                  <a:noFill/>
                </a:ln>
                <a:solidFill>
                  <a:prstClr val="black"/>
                </a:solidFill>
                <a:effectLst/>
                <a:uLnTx/>
                <a:uFillTx/>
                <a:latin typeface="Comic Sans MS" panose="030F0702030302020204" pitchFamily="66" charset="0"/>
                <a:ea typeface="+mn-ea"/>
                <a:cs typeface="Arial"/>
              </a:rPr>
              <a:t>object </a:t>
            </a:r>
            <a:r>
              <a:rPr kumimoji="0" sz="2200" b="0" i="0" u="none" strike="noStrike" kern="1200" cap="none" spc="-165" normalizeH="0" baseline="0" noProof="0" dirty="0">
                <a:ln>
                  <a:noFill/>
                </a:ln>
                <a:solidFill>
                  <a:prstClr val="black"/>
                </a:solidFill>
                <a:effectLst/>
                <a:uLnTx/>
                <a:uFillTx/>
                <a:latin typeface="Comic Sans MS" panose="030F0702030302020204" pitchFamily="66" charset="0"/>
                <a:ea typeface="+mn-ea"/>
                <a:cs typeface="Arial"/>
              </a:rPr>
              <a:t>weighs</a:t>
            </a:r>
            <a:r>
              <a:rPr kumimoji="0" sz="22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40" normalizeH="0" baseline="0" noProof="0" dirty="0">
                <a:ln>
                  <a:noFill/>
                </a:ln>
                <a:solidFill>
                  <a:prstClr val="black"/>
                </a:solidFill>
                <a:effectLst/>
                <a:uLnTx/>
                <a:uFillTx/>
                <a:latin typeface="Comic Sans MS" panose="030F0702030302020204" pitchFamily="66" charset="0"/>
                <a:ea typeface="+mn-ea"/>
                <a:cs typeface="Arial"/>
              </a:rPr>
              <a:t>the</a:t>
            </a:r>
            <a:r>
              <a:rPr kumimoji="0" sz="22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least?</a:t>
            </a:r>
            <a:endParaRPr kumimoji="0"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096000" y="-76200"/>
            <a:ext cx="4347845" cy="1552348"/>
          </a:xfrm>
          <a:prstGeom prst="rect">
            <a:avLst/>
          </a:prstGeom>
        </p:spPr>
        <p:txBody>
          <a:bodyPr vert="horz" wrap="square" lIns="0" tIns="13335" rIns="0" bIns="0" rtlCol="0">
            <a:spAutoFit/>
          </a:bodyPr>
          <a:lstStyle/>
          <a:p>
            <a:pPr marL="12700">
              <a:lnSpc>
                <a:spcPct val="100000"/>
              </a:lnSpc>
              <a:spcBef>
                <a:spcPts val="105"/>
              </a:spcBef>
            </a:pPr>
            <a:r>
              <a:rPr sz="5000" u="sng" dirty="0">
                <a:solidFill>
                  <a:srgbClr val="0D0D0D"/>
                </a:solidFill>
                <a:uFill>
                  <a:solidFill>
                    <a:srgbClr val="0D0D0D"/>
                  </a:solidFill>
                </a:uFill>
                <a:latin typeface="Comic Sans MS" panose="030F0702030302020204" pitchFamily="66" charset="0"/>
                <a:cs typeface="Calibri"/>
              </a:rPr>
              <a:t>FLUENCY</a:t>
            </a:r>
            <a:r>
              <a:rPr lang="en-US" sz="5000" u="sng" dirty="0">
                <a:solidFill>
                  <a:srgbClr val="0D0D0D"/>
                </a:solidFill>
                <a:uFill>
                  <a:solidFill>
                    <a:srgbClr val="0D0D0D"/>
                  </a:solidFill>
                </a:uFill>
                <a:latin typeface="Comic Sans MS" panose="030F0702030302020204" pitchFamily="66" charset="0"/>
                <a:cs typeface="Calibri"/>
              </a:rPr>
              <a:t> (BIG IDEA 4)</a:t>
            </a:r>
            <a:endParaRPr sz="5000" dirty="0">
              <a:latin typeface="Comic Sans MS" panose="030F0702030302020204" pitchFamily="66" charset="0"/>
              <a:cs typeface="Calibri"/>
            </a:endParaRPr>
          </a:p>
        </p:txBody>
      </p:sp>
      <p:sp>
        <p:nvSpPr>
          <p:cNvPr id="3" name="object 3"/>
          <p:cNvSpPr txBox="1"/>
          <p:nvPr/>
        </p:nvSpPr>
        <p:spPr>
          <a:xfrm>
            <a:off x="5953595" y="1598203"/>
            <a:ext cx="5832076" cy="5280420"/>
          </a:xfrm>
          <a:prstGeom prst="rect">
            <a:avLst/>
          </a:prstGeom>
        </p:spPr>
        <p:txBody>
          <a:bodyPr vert="horz" wrap="square" lIns="0" tIns="45720" rIns="0" bIns="0" rtlCol="0">
            <a:spAutoFit/>
          </a:bodyPr>
          <a:lstStyle/>
          <a:p>
            <a:pPr marL="12700" marR="57150" lvl="0" indent="0" algn="l" defTabSz="457200" rtl="0" eaLnBrk="1" fontAlgn="auto" latinLnBrk="0" hangingPunct="1">
              <a:lnSpc>
                <a:spcPct val="90000"/>
              </a:lnSpc>
              <a:spcBef>
                <a:spcPts val="360"/>
              </a:spcBef>
              <a:spcAft>
                <a:spcPts val="0"/>
              </a:spcAft>
              <a:buClrTx/>
              <a:buSzTx/>
              <a:buFontTx/>
              <a:buNone/>
              <a:tabLst/>
              <a:defRPr/>
            </a:pPr>
            <a:r>
              <a:rPr kumimoji="0" sz="2200" b="0" i="0" u="none" strike="noStrike" kern="1200" cap="none" spc="-135" normalizeH="0" baseline="0" noProof="0" dirty="0">
                <a:ln>
                  <a:noFill/>
                </a:ln>
                <a:solidFill>
                  <a:prstClr val="black"/>
                </a:solidFill>
                <a:effectLst/>
                <a:uLnTx/>
                <a:uFillTx/>
                <a:latin typeface="Comic Sans MS" panose="030F0702030302020204" pitchFamily="66" charset="0"/>
                <a:ea typeface="+mn-ea"/>
                <a:cs typeface="Arial"/>
              </a:rPr>
              <a:t>Quick</a:t>
            </a:r>
            <a:r>
              <a:rPr kumimoji="0" sz="22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80" normalizeH="0" baseline="0" noProof="0" dirty="0">
                <a:ln>
                  <a:noFill/>
                </a:ln>
                <a:solidFill>
                  <a:prstClr val="black"/>
                </a:solidFill>
                <a:effectLst/>
                <a:uLnTx/>
                <a:uFillTx/>
                <a:latin typeface="Comic Sans MS" panose="030F0702030302020204" pitchFamily="66" charset="0"/>
                <a:ea typeface="+mn-ea"/>
                <a:cs typeface="Arial"/>
              </a:rPr>
              <a:t>and</a:t>
            </a:r>
            <a:r>
              <a:rPr kumimoji="0" sz="2200" b="0" i="0" u="none" strike="noStrike" kern="1200" cap="none" spc="-7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55" normalizeH="0" baseline="0" noProof="0" dirty="0">
                <a:ln>
                  <a:noFill/>
                </a:ln>
                <a:solidFill>
                  <a:prstClr val="black"/>
                </a:solidFill>
                <a:effectLst/>
                <a:uLnTx/>
                <a:uFillTx/>
                <a:latin typeface="Comic Sans MS" panose="030F0702030302020204" pitchFamily="66" charset="0"/>
                <a:ea typeface="+mn-ea"/>
                <a:cs typeface="Arial"/>
              </a:rPr>
              <a:t>efficient</a:t>
            </a:r>
            <a:r>
              <a:rPr kumimoji="0" sz="2200" b="0"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65" normalizeH="0" baseline="0" noProof="0" dirty="0">
                <a:ln>
                  <a:noFill/>
                </a:ln>
                <a:solidFill>
                  <a:prstClr val="black"/>
                </a:solidFill>
                <a:effectLst/>
                <a:uLnTx/>
                <a:uFillTx/>
                <a:latin typeface="Comic Sans MS" panose="030F0702030302020204" pitchFamily="66" charset="0"/>
                <a:ea typeface="+mn-ea"/>
                <a:cs typeface="Arial"/>
              </a:rPr>
              <a:t>recall</a:t>
            </a:r>
            <a:r>
              <a:rPr kumimoji="0" sz="2200" b="0"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of</a:t>
            </a:r>
            <a:r>
              <a:rPr kumimoji="0" sz="22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95" normalizeH="0" baseline="0" noProof="0" dirty="0">
                <a:ln>
                  <a:noFill/>
                </a:ln>
                <a:solidFill>
                  <a:prstClr val="black"/>
                </a:solidFill>
                <a:effectLst/>
                <a:uLnTx/>
                <a:uFillTx/>
                <a:latin typeface="Comic Sans MS" panose="030F0702030302020204" pitchFamily="66" charset="0"/>
                <a:ea typeface="+mn-ea"/>
                <a:cs typeface="Arial"/>
              </a:rPr>
              <a:t>facts</a:t>
            </a:r>
            <a:r>
              <a:rPr kumimoji="0" sz="2200" b="0"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80" normalizeH="0" baseline="0" noProof="0" dirty="0">
                <a:ln>
                  <a:noFill/>
                </a:ln>
                <a:solidFill>
                  <a:prstClr val="black"/>
                </a:solidFill>
                <a:effectLst/>
                <a:uLnTx/>
                <a:uFillTx/>
                <a:latin typeface="Comic Sans MS" panose="030F0702030302020204" pitchFamily="66" charset="0"/>
                <a:ea typeface="+mn-ea"/>
                <a:cs typeface="Arial"/>
              </a:rPr>
              <a:t>and</a:t>
            </a:r>
            <a:r>
              <a:rPr kumimoji="0" sz="2200" b="0" i="0" u="none" strike="noStrike" kern="1200" cap="none" spc="-6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25" normalizeH="0" baseline="0" noProof="0" dirty="0">
                <a:ln>
                  <a:noFill/>
                </a:ln>
                <a:solidFill>
                  <a:prstClr val="black"/>
                </a:solidFill>
                <a:effectLst/>
                <a:uLnTx/>
                <a:uFillTx/>
                <a:latin typeface="Comic Sans MS" panose="030F0702030302020204" pitchFamily="66" charset="0"/>
                <a:ea typeface="+mn-ea"/>
                <a:cs typeface="Arial"/>
              </a:rPr>
              <a:t>procedures </a:t>
            </a:r>
            <a:r>
              <a:rPr kumimoji="0" sz="2200" b="0" i="0" u="none" strike="noStrike" kern="1200" cap="none" spc="-80" normalizeH="0" baseline="0" noProof="0" dirty="0">
                <a:ln>
                  <a:noFill/>
                </a:ln>
                <a:solidFill>
                  <a:prstClr val="black"/>
                </a:solidFill>
                <a:effectLst/>
                <a:uLnTx/>
                <a:uFillTx/>
                <a:latin typeface="Comic Sans MS" panose="030F0702030302020204" pitchFamily="66" charset="0"/>
                <a:ea typeface="+mn-ea"/>
                <a:cs typeface="Arial"/>
              </a:rPr>
              <a:t>and</a:t>
            </a:r>
            <a:r>
              <a:rPr kumimoji="0" sz="2200" b="0" i="0" u="none" strike="noStrike" kern="1200" cap="none" spc="-7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30" normalizeH="0" baseline="0" noProof="0" dirty="0">
                <a:ln>
                  <a:noFill/>
                </a:ln>
                <a:solidFill>
                  <a:prstClr val="black"/>
                </a:solidFill>
                <a:effectLst/>
                <a:uLnTx/>
                <a:uFillTx/>
                <a:latin typeface="Comic Sans MS" panose="030F0702030302020204" pitchFamily="66" charset="0"/>
                <a:ea typeface="+mn-ea"/>
                <a:cs typeface="Arial"/>
              </a:rPr>
              <a:t>the</a:t>
            </a:r>
            <a:r>
              <a:rPr kumimoji="0" sz="22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flexibility</a:t>
            </a:r>
            <a:r>
              <a:rPr kumimoji="0" sz="2200" b="0" i="0" u="none" strike="noStrike" kern="1200" cap="none" spc="-7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to</a:t>
            </a:r>
            <a:r>
              <a:rPr kumimoji="0" sz="2200" b="0"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220" normalizeH="0" baseline="0" noProof="0" dirty="0">
                <a:ln>
                  <a:noFill/>
                </a:ln>
                <a:solidFill>
                  <a:prstClr val="black"/>
                </a:solidFill>
                <a:effectLst/>
                <a:uLnTx/>
                <a:uFillTx/>
                <a:latin typeface="Comic Sans MS" panose="030F0702030302020204" pitchFamily="66" charset="0"/>
                <a:ea typeface="+mn-ea"/>
                <a:cs typeface="Arial"/>
              </a:rPr>
              <a:t>move</a:t>
            </a:r>
            <a:r>
              <a:rPr kumimoji="0"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30" normalizeH="0" baseline="0" noProof="0" dirty="0">
                <a:ln>
                  <a:noFill/>
                </a:ln>
                <a:solidFill>
                  <a:prstClr val="black"/>
                </a:solidFill>
                <a:effectLst/>
                <a:uLnTx/>
                <a:uFillTx/>
                <a:latin typeface="Comic Sans MS" panose="030F0702030302020204" pitchFamily="66" charset="0"/>
                <a:ea typeface="+mn-ea"/>
                <a:cs typeface="Arial"/>
              </a:rPr>
              <a:t>between</a:t>
            </a:r>
            <a:r>
              <a:rPr kumimoji="0" sz="22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different </a:t>
            </a:r>
            <a:r>
              <a:rPr kumimoji="0" sz="2200" b="0" i="0" u="none" strike="noStrike" kern="1200" cap="none" spc="-165" normalizeH="0" baseline="0" noProof="0" dirty="0">
                <a:ln>
                  <a:noFill/>
                </a:ln>
                <a:solidFill>
                  <a:prstClr val="black"/>
                </a:solidFill>
                <a:effectLst/>
                <a:uLnTx/>
                <a:uFillTx/>
                <a:latin typeface="Comic Sans MS" panose="030F0702030302020204" pitchFamily="66" charset="0"/>
                <a:ea typeface="+mn-ea"/>
                <a:cs typeface="Arial"/>
              </a:rPr>
              <a:t>contexts</a:t>
            </a:r>
            <a:r>
              <a:rPr kumimoji="0" sz="22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80" normalizeH="0" baseline="0" noProof="0" dirty="0">
                <a:ln>
                  <a:noFill/>
                </a:ln>
                <a:solidFill>
                  <a:prstClr val="black"/>
                </a:solidFill>
                <a:effectLst/>
                <a:uLnTx/>
                <a:uFillTx/>
                <a:latin typeface="Comic Sans MS" panose="030F0702030302020204" pitchFamily="66" charset="0"/>
                <a:ea typeface="+mn-ea"/>
                <a:cs typeface="Arial"/>
              </a:rPr>
              <a:t>and</a:t>
            </a:r>
            <a:r>
              <a:rPr kumimoji="0" sz="22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35" normalizeH="0" baseline="0" noProof="0" dirty="0">
                <a:ln>
                  <a:noFill/>
                </a:ln>
                <a:solidFill>
                  <a:prstClr val="black"/>
                </a:solidFill>
                <a:effectLst/>
                <a:uLnTx/>
                <a:uFillTx/>
                <a:latin typeface="Comic Sans MS" panose="030F0702030302020204" pitchFamily="66" charset="0"/>
                <a:ea typeface="+mn-ea"/>
                <a:cs typeface="Arial"/>
              </a:rPr>
              <a:t>representations</a:t>
            </a:r>
            <a:r>
              <a:rPr kumimoji="0" sz="2200" b="0"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of</a:t>
            </a:r>
            <a:r>
              <a:rPr kumimoji="0" sz="2200" b="0" i="0" u="none" strike="noStrike" kern="1200" cap="none" spc="8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75" normalizeH="0" baseline="0" noProof="0" dirty="0">
                <a:ln>
                  <a:noFill/>
                </a:ln>
                <a:solidFill>
                  <a:prstClr val="black"/>
                </a:solidFill>
                <a:effectLst/>
                <a:uLnTx/>
                <a:uFillTx/>
                <a:latin typeface="Comic Sans MS" panose="030F0702030302020204" pitchFamily="66" charset="0"/>
                <a:ea typeface="+mn-ea"/>
                <a:cs typeface="Arial"/>
              </a:rPr>
              <a:t>mathematics </a:t>
            </a:r>
            <a:r>
              <a:rPr kumimoji="0" sz="2200" b="0" i="0" u="none" strike="noStrike" kern="1200" cap="none" spc="-254" normalizeH="0" baseline="0" noProof="0" dirty="0">
                <a:ln>
                  <a:noFill/>
                </a:ln>
                <a:solidFill>
                  <a:prstClr val="black"/>
                </a:solidFill>
                <a:effectLst/>
                <a:uLnTx/>
                <a:uFillTx/>
                <a:latin typeface="Comic Sans MS" panose="030F0702030302020204" pitchFamily="66" charset="0"/>
                <a:ea typeface="+mn-ea"/>
                <a:cs typeface="Arial"/>
              </a:rPr>
              <a:t>(NCETM,</a:t>
            </a:r>
            <a:r>
              <a:rPr kumimoji="0" sz="22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2019).</a:t>
            </a:r>
            <a:endParaRPr kumimoji="0"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endParaRPr>
          </a:p>
          <a:p>
            <a:pPr marL="12700" marR="62865" lvl="0" indent="0" algn="l" defTabSz="457200" rtl="0" eaLnBrk="1" fontAlgn="auto" latinLnBrk="0" hangingPunct="1">
              <a:lnSpc>
                <a:spcPct val="90000"/>
              </a:lnSpc>
              <a:spcBef>
                <a:spcPts val="1405"/>
              </a:spcBef>
              <a:spcAft>
                <a:spcPts val="0"/>
              </a:spcAft>
              <a:buClrTx/>
              <a:buSzTx/>
              <a:buFontTx/>
              <a:buNone/>
              <a:tabLst/>
              <a:defRPr/>
            </a:pPr>
            <a:r>
              <a:rPr kumimoji="0" sz="2200" b="0" i="0" u="none" strike="noStrike" kern="1200" cap="none" spc="-270" normalizeH="0" baseline="0" noProof="0" dirty="0">
                <a:ln>
                  <a:noFill/>
                </a:ln>
                <a:solidFill>
                  <a:prstClr val="black"/>
                </a:solidFill>
                <a:effectLst/>
                <a:uLnTx/>
                <a:uFillTx/>
                <a:latin typeface="Comic Sans MS" panose="030F0702030302020204" pitchFamily="66" charset="0"/>
                <a:ea typeface="+mn-ea"/>
                <a:cs typeface="Arial"/>
              </a:rPr>
              <a:t>The</a:t>
            </a:r>
            <a:r>
              <a:rPr kumimoji="0"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65" normalizeH="0" baseline="0" noProof="0" dirty="0">
                <a:ln>
                  <a:noFill/>
                </a:ln>
                <a:solidFill>
                  <a:prstClr val="black"/>
                </a:solidFill>
                <a:effectLst/>
                <a:uLnTx/>
                <a:uFillTx/>
                <a:latin typeface="Comic Sans MS" panose="030F0702030302020204" pitchFamily="66" charset="0"/>
                <a:ea typeface="+mn-ea"/>
                <a:cs typeface="Arial"/>
              </a:rPr>
              <a:t>National</a:t>
            </a:r>
            <a:r>
              <a:rPr kumimoji="0" sz="2200" b="0" i="0" u="none" strike="noStrike" kern="1200" cap="none" spc="-9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75" normalizeH="0" baseline="0" noProof="0" dirty="0">
                <a:ln>
                  <a:noFill/>
                </a:ln>
                <a:solidFill>
                  <a:prstClr val="black"/>
                </a:solidFill>
                <a:effectLst/>
                <a:uLnTx/>
                <a:uFillTx/>
                <a:latin typeface="Comic Sans MS" panose="030F0702030302020204" pitchFamily="66" charset="0"/>
                <a:ea typeface="+mn-ea"/>
                <a:cs typeface="Arial"/>
              </a:rPr>
              <a:t>Curriculum</a:t>
            </a:r>
            <a:r>
              <a:rPr kumimoji="0" sz="22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55" normalizeH="0" baseline="0" noProof="0" dirty="0">
                <a:ln>
                  <a:noFill/>
                </a:ln>
                <a:solidFill>
                  <a:prstClr val="black"/>
                </a:solidFill>
                <a:effectLst/>
                <a:uLnTx/>
                <a:uFillTx/>
                <a:latin typeface="Comic Sans MS" panose="030F0702030302020204" pitchFamily="66" charset="0"/>
                <a:ea typeface="+mn-ea"/>
                <a:cs typeface="Arial"/>
              </a:rPr>
              <a:t>states</a:t>
            </a:r>
            <a:r>
              <a:rPr kumimoji="0" sz="22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60" normalizeH="0" baseline="0" noProof="0" dirty="0">
                <a:ln>
                  <a:noFill/>
                </a:ln>
                <a:solidFill>
                  <a:prstClr val="black"/>
                </a:solidFill>
                <a:effectLst/>
                <a:uLnTx/>
                <a:uFillTx/>
                <a:latin typeface="Comic Sans MS" panose="030F0702030302020204" pitchFamily="66" charset="0"/>
                <a:ea typeface="+mn-ea"/>
                <a:cs typeface="Arial"/>
              </a:rPr>
              <a:t>that</a:t>
            </a:r>
            <a:r>
              <a:rPr kumimoji="0" sz="22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05" normalizeH="0" baseline="0" noProof="0" dirty="0">
                <a:ln>
                  <a:noFill/>
                </a:ln>
                <a:solidFill>
                  <a:prstClr val="black"/>
                </a:solidFill>
                <a:effectLst/>
                <a:uLnTx/>
                <a:uFillTx/>
                <a:latin typeface="Comic Sans MS" panose="030F0702030302020204" pitchFamily="66" charset="0"/>
                <a:ea typeface="+mn-ea"/>
                <a:cs typeface="Arial"/>
              </a:rPr>
              <a:t>pupils</a:t>
            </a:r>
            <a:r>
              <a:rPr kumimoji="0" sz="22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should </a:t>
            </a:r>
            <a:r>
              <a:rPr kumimoji="0" sz="2200" b="0" i="0" u="none" strike="noStrike" kern="1200" cap="none" spc="-190" normalizeH="0" baseline="0" noProof="0" dirty="0">
                <a:ln>
                  <a:noFill/>
                </a:ln>
                <a:solidFill>
                  <a:prstClr val="black"/>
                </a:solidFill>
                <a:effectLst/>
                <a:uLnTx/>
                <a:uFillTx/>
                <a:latin typeface="Comic Sans MS" panose="030F0702030302020204" pitchFamily="66" charset="0"/>
                <a:ea typeface="+mn-ea"/>
                <a:cs typeface="Arial"/>
              </a:rPr>
              <a:t>become</a:t>
            </a:r>
            <a:r>
              <a:rPr kumimoji="0"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90" normalizeH="0" baseline="0" noProof="0" dirty="0">
                <a:ln>
                  <a:noFill/>
                </a:ln>
                <a:solidFill>
                  <a:prstClr val="black"/>
                </a:solidFill>
                <a:effectLst/>
                <a:uLnTx/>
                <a:uFillTx/>
                <a:latin typeface="Comic Sans MS" panose="030F0702030302020204" pitchFamily="66" charset="0"/>
                <a:ea typeface="+mn-ea"/>
                <a:cs typeface="Arial"/>
              </a:rPr>
              <a:t>fluent</a:t>
            </a:r>
            <a:r>
              <a:rPr kumimoji="0" sz="22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20" normalizeH="0" baseline="0" noProof="0" dirty="0">
                <a:ln>
                  <a:noFill/>
                </a:ln>
                <a:solidFill>
                  <a:prstClr val="black"/>
                </a:solidFill>
                <a:effectLst/>
                <a:uLnTx/>
                <a:uFillTx/>
                <a:latin typeface="Comic Sans MS" panose="030F0702030302020204" pitchFamily="66" charset="0"/>
                <a:ea typeface="+mn-ea"/>
                <a:cs typeface="Arial"/>
              </a:rPr>
              <a:t>in</a:t>
            </a:r>
            <a:r>
              <a:rPr kumimoji="0"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40" normalizeH="0" baseline="0" noProof="0" dirty="0">
                <a:ln>
                  <a:noFill/>
                </a:ln>
                <a:solidFill>
                  <a:prstClr val="black"/>
                </a:solidFill>
                <a:effectLst/>
                <a:uLnTx/>
                <a:uFillTx/>
                <a:latin typeface="Comic Sans MS" panose="030F0702030302020204" pitchFamily="66" charset="0"/>
                <a:ea typeface="+mn-ea"/>
                <a:cs typeface="Arial"/>
              </a:rPr>
              <a:t>the</a:t>
            </a:r>
            <a:r>
              <a:rPr kumimoji="0" sz="22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40" normalizeH="0" baseline="0" noProof="0" dirty="0">
                <a:ln>
                  <a:noFill/>
                </a:ln>
                <a:solidFill>
                  <a:prstClr val="black"/>
                </a:solidFill>
                <a:effectLst/>
                <a:uLnTx/>
                <a:uFillTx/>
                <a:latin typeface="Comic Sans MS" panose="030F0702030302020204" pitchFamily="66" charset="0"/>
                <a:ea typeface="+mn-ea"/>
                <a:cs typeface="Arial"/>
              </a:rPr>
              <a:t>fundamentals</a:t>
            </a:r>
            <a:r>
              <a:rPr kumimoji="0" sz="22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of</a:t>
            </a:r>
            <a:r>
              <a:rPr kumimoji="0" sz="2200" b="0" i="0"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55" normalizeH="0" baseline="0" noProof="0" dirty="0">
                <a:ln>
                  <a:noFill/>
                </a:ln>
                <a:solidFill>
                  <a:prstClr val="black"/>
                </a:solidFill>
                <a:effectLst/>
                <a:uLnTx/>
                <a:uFillTx/>
                <a:latin typeface="Comic Sans MS" panose="030F0702030302020204" pitchFamily="66" charset="0"/>
                <a:ea typeface="+mn-ea"/>
                <a:cs typeface="Arial"/>
              </a:rPr>
              <a:t>mathematics </a:t>
            </a:r>
            <a:r>
              <a:rPr kumimoji="0" sz="2200" b="0" i="0" u="none" strike="noStrike" kern="1200" cap="none" spc="-150" normalizeH="0" baseline="0" noProof="0" dirty="0">
                <a:ln>
                  <a:noFill/>
                </a:ln>
                <a:solidFill>
                  <a:prstClr val="black"/>
                </a:solidFill>
                <a:effectLst/>
                <a:uLnTx/>
                <a:uFillTx/>
                <a:latin typeface="Comic Sans MS" panose="030F0702030302020204" pitchFamily="66" charset="0"/>
                <a:ea typeface="+mn-ea"/>
                <a:cs typeface="Arial"/>
              </a:rPr>
              <a:t>through</a:t>
            </a:r>
            <a:r>
              <a:rPr kumimoji="0" sz="22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varied</a:t>
            </a:r>
            <a:r>
              <a:rPr kumimoji="0" sz="2200" b="0" i="0" u="none" strike="noStrike" kern="1200" cap="none" spc="-80" normalizeH="0" baseline="0" noProof="0" dirty="0">
                <a:ln>
                  <a:noFill/>
                </a:ln>
                <a:solidFill>
                  <a:prstClr val="black"/>
                </a:solidFill>
                <a:effectLst/>
                <a:uLnTx/>
                <a:uFillTx/>
                <a:latin typeface="Comic Sans MS" panose="030F0702030302020204" pitchFamily="66" charset="0"/>
                <a:ea typeface="+mn-ea"/>
                <a:cs typeface="Arial"/>
              </a:rPr>
              <a:t> and</a:t>
            </a:r>
            <a:r>
              <a:rPr kumimoji="0" sz="2200" b="0" i="0" u="none" strike="noStrike" kern="1200" cap="none" spc="-6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90" normalizeH="0" baseline="0" noProof="0" dirty="0">
                <a:ln>
                  <a:noFill/>
                </a:ln>
                <a:solidFill>
                  <a:prstClr val="black"/>
                </a:solidFill>
                <a:effectLst/>
                <a:uLnTx/>
                <a:uFillTx/>
                <a:latin typeface="Comic Sans MS" panose="030F0702030302020204" pitchFamily="66" charset="0"/>
                <a:ea typeface="+mn-ea"/>
                <a:cs typeface="Arial"/>
              </a:rPr>
              <a:t>frequent</a:t>
            </a:r>
            <a:r>
              <a:rPr kumimoji="0" sz="2200" b="0" i="0"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00" normalizeH="0" baseline="0" noProof="0" dirty="0">
                <a:ln>
                  <a:noFill/>
                </a:ln>
                <a:solidFill>
                  <a:prstClr val="black"/>
                </a:solidFill>
                <a:effectLst/>
                <a:uLnTx/>
                <a:uFillTx/>
                <a:latin typeface="Comic Sans MS" panose="030F0702030302020204" pitchFamily="66" charset="0"/>
                <a:ea typeface="+mn-ea"/>
                <a:cs typeface="Arial"/>
              </a:rPr>
              <a:t>practice.</a:t>
            </a:r>
            <a:r>
              <a:rPr kumimoji="0" sz="2200" b="0"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While</a:t>
            </a:r>
            <a:r>
              <a:rPr kumimoji="0" sz="22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a </a:t>
            </a:r>
            <a:r>
              <a:rPr kumimoji="0"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part</a:t>
            </a:r>
            <a:r>
              <a:rPr kumimoji="0" sz="22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of</a:t>
            </a:r>
            <a:r>
              <a:rPr kumimoji="0" sz="2200" b="0" i="0" u="none" strike="noStrike" kern="1200" cap="none" spc="6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80" normalizeH="0" baseline="0" noProof="0" dirty="0">
                <a:ln>
                  <a:noFill/>
                </a:ln>
                <a:solidFill>
                  <a:prstClr val="black"/>
                </a:solidFill>
                <a:effectLst/>
                <a:uLnTx/>
                <a:uFillTx/>
                <a:latin typeface="Comic Sans MS" panose="030F0702030302020204" pitchFamily="66" charset="0"/>
                <a:ea typeface="+mn-ea"/>
                <a:cs typeface="Arial"/>
              </a:rPr>
              <a:t>this</a:t>
            </a:r>
            <a:r>
              <a:rPr kumimoji="0" sz="22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95" normalizeH="0" baseline="0" noProof="0" dirty="0">
                <a:ln>
                  <a:noFill/>
                </a:ln>
                <a:solidFill>
                  <a:prstClr val="black"/>
                </a:solidFill>
                <a:effectLst/>
                <a:uLnTx/>
                <a:uFillTx/>
                <a:latin typeface="Comic Sans MS" panose="030F0702030302020204" pitchFamily="66" charset="0"/>
                <a:ea typeface="+mn-ea"/>
                <a:cs typeface="Arial"/>
              </a:rPr>
              <a:t>is</a:t>
            </a:r>
            <a:r>
              <a:rPr kumimoji="0" sz="22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75" normalizeH="0" baseline="0" noProof="0" dirty="0">
                <a:ln>
                  <a:noFill/>
                </a:ln>
                <a:solidFill>
                  <a:prstClr val="black"/>
                </a:solidFill>
                <a:effectLst/>
                <a:uLnTx/>
                <a:uFillTx/>
                <a:latin typeface="Comic Sans MS" panose="030F0702030302020204" pitchFamily="66" charset="0"/>
                <a:ea typeface="+mn-ea"/>
                <a:cs typeface="Arial"/>
              </a:rPr>
              <a:t>about</a:t>
            </a:r>
            <a:r>
              <a:rPr kumimoji="0" sz="22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45" normalizeH="0" baseline="0" noProof="0" dirty="0">
                <a:ln>
                  <a:noFill/>
                </a:ln>
                <a:solidFill>
                  <a:prstClr val="black"/>
                </a:solidFill>
                <a:effectLst/>
                <a:uLnTx/>
                <a:uFillTx/>
                <a:latin typeface="Comic Sans MS" panose="030F0702030302020204" pitchFamily="66" charset="0"/>
                <a:ea typeface="+mn-ea"/>
                <a:cs typeface="Arial"/>
              </a:rPr>
              <a:t>knowing</a:t>
            </a:r>
            <a:r>
              <a:rPr kumimoji="0"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50" normalizeH="0" baseline="0" noProof="0" dirty="0">
                <a:ln>
                  <a:noFill/>
                </a:ln>
                <a:solidFill>
                  <a:prstClr val="black"/>
                </a:solidFill>
                <a:effectLst/>
                <a:uLnTx/>
                <a:uFillTx/>
                <a:latin typeface="Comic Sans MS" panose="030F0702030302020204" pitchFamily="66" charset="0"/>
                <a:ea typeface="+mn-ea"/>
                <a:cs typeface="Arial"/>
              </a:rPr>
              <a:t>key</a:t>
            </a:r>
            <a:r>
              <a:rPr kumimoji="0" sz="22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mathematical </a:t>
            </a:r>
            <a:r>
              <a:rPr kumimoji="0" sz="2200" b="0" i="0" u="none" strike="noStrike" kern="1200" cap="none" spc="-100" normalizeH="0" baseline="0" noProof="0" dirty="0">
                <a:ln>
                  <a:noFill/>
                </a:ln>
                <a:solidFill>
                  <a:prstClr val="black"/>
                </a:solidFill>
                <a:effectLst/>
                <a:uLnTx/>
                <a:uFillTx/>
                <a:latin typeface="Comic Sans MS" panose="030F0702030302020204" pitchFamily="66" charset="0"/>
                <a:ea typeface="+mn-ea"/>
                <a:cs typeface="Arial"/>
              </a:rPr>
              <a:t>facts</a:t>
            </a:r>
            <a:r>
              <a:rPr kumimoji="0" sz="2200" b="0" i="0" u="none" strike="noStrike" kern="1200" cap="none" spc="-5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80" normalizeH="0" baseline="0" noProof="0" dirty="0">
                <a:ln>
                  <a:noFill/>
                </a:ln>
                <a:solidFill>
                  <a:prstClr val="black"/>
                </a:solidFill>
                <a:effectLst/>
                <a:uLnTx/>
                <a:uFillTx/>
                <a:latin typeface="Comic Sans MS" panose="030F0702030302020204" pitchFamily="66" charset="0"/>
                <a:ea typeface="+mn-ea"/>
                <a:cs typeface="Arial"/>
              </a:rPr>
              <a:t>and</a:t>
            </a:r>
            <a:r>
              <a:rPr kumimoji="0" sz="2200" b="0" i="0" u="none" strike="noStrike" kern="1200" cap="none" spc="-5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80" normalizeH="0" baseline="0" noProof="0" dirty="0">
                <a:ln>
                  <a:noFill/>
                </a:ln>
                <a:solidFill>
                  <a:prstClr val="black"/>
                </a:solidFill>
                <a:effectLst/>
                <a:uLnTx/>
                <a:uFillTx/>
                <a:latin typeface="Comic Sans MS" panose="030F0702030302020204" pitchFamily="66" charset="0"/>
                <a:ea typeface="+mn-ea"/>
                <a:cs typeface="Arial"/>
              </a:rPr>
              <a:t>recalling</a:t>
            </a:r>
            <a:r>
              <a:rPr kumimoji="0" sz="22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210" normalizeH="0" baseline="0" noProof="0" dirty="0">
                <a:ln>
                  <a:noFill/>
                </a:ln>
                <a:solidFill>
                  <a:prstClr val="black"/>
                </a:solidFill>
                <a:effectLst/>
                <a:uLnTx/>
                <a:uFillTx/>
                <a:latin typeface="Comic Sans MS" panose="030F0702030302020204" pitchFamily="66" charset="0"/>
                <a:ea typeface="+mn-ea"/>
                <a:cs typeface="Arial"/>
              </a:rPr>
              <a:t>them</a:t>
            </a:r>
            <a:r>
              <a:rPr kumimoji="0" sz="22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65" normalizeH="0" baseline="0" noProof="0" dirty="0">
                <a:ln>
                  <a:noFill/>
                </a:ln>
                <a:solidFill>
                  <a:prstClr val="black"/>
                </a:solidFill>
                <a:effectLst/>
                <a:uLnTx/>
                <a:uFillTx/>
                <a:latin typeface="Comic Sans MS" panose="030F0702030302020204" pitchFamily="66" charset="0"/>
                <a:ea typeface="+mn-ea"/>
                <a:cs typeface="Arial"/>
              </a:rPr>
              <a:t>efficiently,</a:t>
            </a:r>
            <a:r>
              <a:rPr kumimoji="0" sz="22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14" normalizeH="0" baseline="0" noProof="0" dirty="0">
                <a:ln>
                  <a:noFill/>
                </a:ln>
                <a:solidFill>
                  <a:prstClr val="black"/>
                </a:solidFill>
                <a:effectLst/>
                <a:uLnTx/>
                <a:uFillTx/>
                <a:latin typeface="Comic Sans MS" panose="030F0702030302020204" pitchFamily="66" charset="0"/>
                <a:ea typeface="+mn-ea"/>
                <a:cs typeface="Arial"/>
              </a:rPr>
              <a:t>fluency</a:t>
            </a:r>
            <a:r>
              <a:rPr kumimoji="0" sz="22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70" normalizeH="0" baseline="0" noProof="0" dirty="0">
                <a:ln>
                  <a:noFill/>
                </a:ln>
                <a:solidFill>
                  <a:prstClr val="black"/>
                </a:solidFill>
                <a:effectLst/>
                <a:uLnTx/>
                <a:uFillTx/>
                <a:latin typeface="Comic Sans MS" panose="030F0702030302020204" pitchFamily="66" charset="0"/>
                <a:ea typeface="+mn-ea"/>
                <a:cs typeface="Arial"/>
              </a:rPr>
              <a:t>means </a:t>
            </a:r>
            <a:r>
              <a:rPr kumimoji="0" sz="2200" b="0" i="0" u="none" strike="noStrike" kern="1200" cap="none" spc="-260" normalizeH="0" baseline="0" noProof="0" dirty="0">
                <a:ln>
                  <a:noFill/>
                </a:ln>
                <a:solidFill>
                  <a:prstClr val="black"/>
                </a:solidFill>
                <a:effectLst/>
                <a:uLnTx/>
                <a:uFillTx/>
                <a:latin typeface="Comic Sans MS" panose="030F0702030302020204" pitchFamily="66" charset="0"/>
                <a:ea typeface="+mn-ea"/>
                <a:cs typeface="Arial"/>
              </a:rPr>
              <a:t>so</a:t>
            </a:r>
            <a:r>
              <a:rPr kumimoji="0" sz="22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270" normalizeH="0" baseline="0" noProof="0" dirty="0">
                <a:ln>
                  <a:noFill/>
                </a:ln>
                <a:solidFill>
                  <a:prstClr val="black"/>
                </a:solidFill>
                <a:effectLst/>
                <a:uLnTx/>
                <a:uFillTx/>
                <a:latin typeface="Comic Sans MS" panose="030F0702030302020204" pitchFamily="66" charset="0"/>
                <a:ea typeface="+mn-ea"/>
                <a:cs typeface="Arial"/>
              </a:rPr>
              <a:t>much</a:t>
            </a:r>
            <a:r>
              <a:rPr kumimoji="0" sz="22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65" normalizeH="0" baseline="0" noProof="0" dirty="0">
                <a:ln>
                  <a:noFill/>
                </a:ln>
                <a:solidFill>
                  <a:prstClr val="black"/>
                </a:solidFill>
                <a:effectLst/>
                <a:uLnTx/>
                <a:uFillTx/>
                <a:latin typeface="Comic Sans MS" panose="030F0702030302020204" pitchFamily="66" charset="0"/>
                <a:ea typeface="+mn-ea"/>
                <a:cs typeface="Arial"/>
              </a:rPr>
              <a:t>more</a:t>
            </a:r>
            <a:r>
              <a:rPr kumimoji="0" sz="22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45" normalizeH="0" baseline="0" noProof="0" dirty="0">
                <a:ln>
                  <a:noFill/>
                </a:ln>
                <a:solidFill>
                  <a:prstClr val="black"/>
                </a:solidFill>
                <a:effectLst/>
                <a:uLnTx/>
                <a:uFillTx/>
                <a:latin typeface="Comic Sans MS" panose="030F0702030302020204" pitchFamily="66" charset="0"/>
                <a:ea typeface="+mn-ea"/>
                <a:cs typeface="Arial"/>
              </a:rPr>
              <a:t>than</a:t>
            </a:r>
            <a:r>
              <a:rPr kumimoji="0" sz="22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this.</a:t>
            </a:r>
            <a:endParaRPr kumimoji="0"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endParaRPr>
          </a:p>
          <a:p>
            <a:pPr marL="12700" marR="5080" lvl="0" indent="0" algn="l" defTabSz="457200" rtl="0" eaLnBrk="1" fontAlgn="auto" latinLnBrk="0" hangingPunct="1">
              <a:lnSpc>
                <a:spcPct val="90000"/>
              </a:lnSpc>
              <a:spcBef>
                <a:spcPts val="1395"/>
              </a:spcBef>
              <a:spcAft>
                <a:spcPts val="0"/>
              </a:spcAft>
              <a:buClrTx/>
              <a:buSzTx/>
              <a:buFontTx/>
              <a:buNone/>
              <a:tabLst/>
              <a:defRPr/>
            </a:pPr>
            <a:r>
              <a:rPr kumimoji="0" sz="2200" b="0" i="0" u="none" strike="noStrike" kern="1200" cap="none" spc="-195" normalizeH="0" baseline="0" noProof="0" dirty="0">
                <a:ln>
                  <a:noFill/>
                </a:ln>
                <a:solidFill>
                  <a:prstClr val="black"/>
                </a:solidFill>
                <a:effectLst/>
                <a:uLnTx/>
                <a:uFillTx/>
                <a:latin typeface="Comic Sans MS" panose="030F0702030302020204" pitchFamily="66" charset="0"/>
                <a:ea typeface="+mn-ea"/>
                <a:cs typeface="Arial"/>
              </a:rPr>
              <a:t>Fluency</a:t>
            </a:r>
            <a:r>
              <a:rPr kumimoji="0" sz="22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40" normalizeH="0" baseline="0" noProof="0" dirty="0">
                <a:ln>
                  <a:noFill/>
                </a:ln>
                <a:solidFill>
                  <a:prstClr val="black"/>
                </a:solidFill>
                <a:effectLst/>
                <a:uLnTx/>
                <a:uFillTx/>
                <a:latin typeface="Comic Sans MS" panose="030F0702030302020204" pitchFamily="66" charset="0"/>
                <a:ea typeface="+mn-ea"/>
                <a:cs typeface="Arial"/>
              </a:rPr>
              <a:t>gives</a:t>
            </a:r>
            <a:r>
              <a:rPr kumimoji="0" sz="22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10" normalizeH="0" baseline="0" noProof="0" dirty="0">
                <a:ln>
                  <a:noFill/>
                </a:ln>
                <a:solidFill>
                  <a:prstClr val="black"/>
                </a:solidFill>
                <a:effectLst/>
                <a:uLnTx/>
                <a:uFillTx/>
                <a:latin typeface="Comic Sans MS" panose="030F0702030302020204" pitchFamily="66" charset="0"/>
                <a:ea typeface="+mn-ea"/>
                <a:cs typeface="Arial"/>
              </a:rPr>
              <a:t>pupils</a:t>
            </a:r>
            <a:r>
              <a:rPr kumimoji="0" sz="2200" b="0" i="0"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40" normalizeH="0" baseline="0" noProof="0" dirty="0">
                <a:ln>
                  <a:noFill/>
                </a:ln>
                <a:solidFill>
                  <a:prstClr val="black"/>
                </a:solidFill>
                <a:effectLst/>
                <a:uLnTx/>
                <a:uFillTx/>
                <a:latin typeface="Comic Sans MS" panose="030F0702030302020204" pitchFamily="66" charset="0"/>
                <a:ea typeface="+mn-ea"/>
                <a:cs typeface="Arial"/>
              </a:rPr>
              <a:t>the</a:t>
            </a:r>
            <a:r>
              <a:rPr kumimoji="0" sz="22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ability</a:t>
            </a:r>
            <a:r>
              <a:rPr kumimoji="0" sz="2200" b="0" i="0" u="none" strike="noStrike" kern="1200" cap="none" spc="-12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to</a:t>
            </a:r>
            <a:r>
              <a:rPr kumimoji="0" sz="22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85" normalizeH="0" baseline="0" noProof="0" dirty="0">
                <a:ln>
                  <a:noFill/>
                </a:ln>
                <a:solidFill>
                  <a:prstClr val="black"/>
                </a:solidFill>
                <a:effectLst/>
                <a:uLnTx/>
                <a:uFillTx/>
                <a:latin typeface="Comic Sans MS" panose="030F0702030302020204" pitchFamily="66" charset="0"/>
                <a:ea typeface="+mn-ea"/>
                <a:cs typeface="Arial"/>
              </a:rPr>
              <a:t>delve</a:t>
            </a:r>
            <a:r>
              <a:rPr kumimoji="0" sz="22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deeper </a:t>
            </a:r>
            <a:r>
              <a:rPr kumimoji="0" sz="2200" b="0" i="0" u="none" strike="noStrike" kern="1200" cap="none" spc="-95" normalizeH="0" baseline="0" noProof="0" dirty="0">
                <a:ln>
                  <a:noFill/>
                </a:ln>
                <a:solidFill>
                  <a:prstClr val="black"/>
                </a:solidFill>
                <a:effectLst/>
                <a:uLnTx/>
                <a:uFillTx/>
                <a:latin typeface="Comic Sans MS" panose="030F0702030302020204" pitchFamily="66" charset="0"/>
                <a:ea typeface="+mn-ea"/>
                <a:cs typeface="Arial"/>
              </a:rPr>
              <a:t>into</a:t>
            </a:r>
            <a:r>
              <a:rPr kumimoji="0" sz="2200" b="0" i="0" u="none" strike="noStrike" kern="1200" cap="none" spc="-6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90" normalizeH="0" baseline="0" noProof="0" dirty="0">
                <a:ln>
                  <a:noFill/>
                </a:ln>
                <a:solidFill>
                  <a:prstClr val="black"/>
                </a:solidFill>
                <a:effectLst/>
                <a:uLnTx/>
                <a:uFillTx/>
                <a:latin typeface="Comic Sans MS" panose="030F0702030302020204" pitchFamily="66" charset="0"/>
                <a:ea typeface="+mn-ea"/>
                <a:cs typeface="Arial"/>
              </a:rPr>
              <a:t>maths;</a:t>
            </a:r>
            <a:r>
              <a:rPr kumimoji="0"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to</a:t>
            </a:r>
            <a:r>
              <a:rPr kumimoji="0" sz="2200" b="0" i="0" u="none" strike="noStrike" kern="1200" cap="none" spc="-6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85" normalizeH="0" baseline="0" noProof="0" dirty="0">
                <a:ln>
                  <a:noFill/>
                </a:ln>
                <a:solidFill>
                  <a:prstClr val="black"/>
                </a:solidFill>
                <a:effectLst/>
                <a:uLnTx/>
                <a:uFillTx/>
                <a:latin typeface="Comic Sans MS" panose="030F0702030302020204" pitchFamily="66" charset="0"/>
                <a:ea typeface="+mn-ea"/>
                <a:cs typeface="Arial"/>
              </a:rPr>
              <a:t>develop</a:t>
            </a:r>
            <a:r>
              <a:rPr kumimoji="0" sz="2200" b="0"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80" normalizeH="0" baseline="0" noProof="0" dirty="0">
                <a:ln>
                  <a:noFill/>
                </a:ln>
                <a:solidFill>
                  <a:prstClr val="black"/>
                </a:solidFill>
                <a:effectLst/>
                <a:uLnTx/>
                <a:uFillTx/>
                <a:latin typeface="Comic Sans MS" panose="030F0702030302020204" pitchFamily="66" charset="0"/>
                <a:ea typeface="+mn-ea"/>
                <a:cs typeface="Arial"/>
              </a:rPr>
              <a:t>number</a:t>
            </a:r>
            <a:r>
              <a:rPr kumimoji="0" sz="22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260" normalizeH="0" baseline="0" noProof="0" dirty="0">
                <a:ln>
                  <a:noFill/>
                </a:ln>
                <a:solidFill>
                  <a:prstClr val="black"/>
                </a:solidFill>
                <a:effectLst/>
                <a:uLnTx/>
                <a:uFillTx/>
                <a:latin typeface="Comic Sans MS" panose="030F0702030302020204" pitchFamily="66" charset="0"/>
                <a:ea typeface="+mn-ea"/>
                <a:cs typeface="Arial"/>
              </a:rPr>
              <a:t>sense</a:t>
            </a:r>
            <a:r>
              <a:rPr kumimoji="0"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80" normalizeH="0" baseline="0" noProof="0" dirty="0">
                <a:ln>
                  <a:noFill/>
                </a:ln>
                <a:solidFill>
                  <a:prstClr val="black"/>
                </a:solidFill>
                <a:effectLst/>
                <a:uLnTx/>
                <a:uFillTx/>
                <a:latin typeface="Comic Sans MS" panose="030F0702030302020204" pitchFamily="66" charset="0"/>
                <a:ea typeface="+mn-ea"/>
                <a:cs typeface="Arial"/>
              </a:rPr>
              <a:t>and</a:t>
            </a:r>
            <a:r>
              <a:rPr kumimoji="0" sz="2200" b="0"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choose </a:t>
            </a:r>
            <a:r>
              <a:rPr kumimoji="0" sz="2200" b="0" i="0" u="none" strike="noStrike" kern="1200" cap="none" spc="-140" normalizeH="0" baseline="0" noProof="0" dirty="0">
                <a:ln>
                  <a:noFill/>
                </a:ln>
                <a:solidFill>
                  <a:prstClr val="black"/>
                </a:solidFill>
                <a:effectLst/>
                <a:uLnTx/>
                <a:uFillTx/>
                <a:latin typeface="Comic Sans MS" panose="030F0702030302020204" pitchFamily="66" charset="0"/>
                <a:ea typeface="+mn-ea"/>
                <a:cs typeface="Arial"/>
              </a:rPr>
              <a:t>the</a:t>
            </a:r>
            <a:r>
              <a:rPr kumimoji="0" sz="22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235" normalizeH="0" baseline="0" noProof="0" dirty="0">
                <a:ln>
                  <a:noFill/>
                </a:ln>
                <a:solidFill>
                  <a:prstClr val="black"/>
                </a:solidFill>
                <a:effectLst/>
                <a:uLnTx/>
                <a:uFillTx/>
                <a:latin typeface="Comic Sans MS" panose="030F0702030302020204" pitchFamily="66" charset="0"/>
                <a:ea typeface="+mn-ea"/>
                <a:cs typeface="Arial"/>
              </a:rPr>
              <a:t>most</a:t>
            </a:r>
            <a:r>
              <a:rPr kumimoji="0"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appropriate</a:t>
            </a:r>
            <a:r>
              <a:rPr kumimoji="0" sz="2200" b="0" i="0" u="none" strike="noStrike" kern="1200" cap="none" spc="-8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60" normalizeH="0" baseline="0" noProof="0" dirty="0">
                <a:ln>
                  <a:noFill/>
                </a:ln>
                <a:solidFill>
                  <a:prstClr val="black"/>
                </a:solidFill>
                <a:effectLst/>
                <a:uLnTx/>
                <a:uFillTx/>
                <a:latin typeface="Comic Sans MS" panose="030F0702030302020204" pitchFamily="66" charset="0"/>
                <a:ea typeface="+mn-ea"/>
                <a:cs typeface="Arial"/>
              </a:rPr>
              <a:t>method</a:t>
            </a:r>
            <a:r>
              <a:rPr kumimoji="0"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for</a:t>
            </a:r>
            <a:r>
              <a:rPr kumimoji="0" sz="22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40" normalizeH="0" baseline="0" noProof="0" dirty="0">
                <a:ln>
                  <a:noFill/>
                </a:ln>
                <a:solidFill>
                  <a:prstClr val="black"/>
                </a:solidFill>
                <a:effectLst/>
                <a:uLnTx/>
                <a:uFillTx/>
                <a:latin typeface="Comic Sans MS" panose="030F0702030302020204" pitchFamily="66" charset="0"/>
                <a:ea typeface="+mn-ea"/>
                <a:cs typeface="Arial"/>
              </a:rPr>
              <a:t>the</a:t>
            </a:r>
            <a:r>
              <a:rPr kumimoji="0" sz="22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40" normalizeH="0" baseline="0" noProof="0" dirty="0">
                <a:ln>
                  <a:noFill/>
                </a:ln>
                <a:solidFill>
                  <a:prstClr val="black"/>
                </a:solidFill>
                <a:effectLst/>
                <a:uLnTx/>
                <a:uFillTx/>
                <a:latin typeface="Comic Sans MS" panose="030F0702030302020204" pitchFamily="66" charset="0"/>
                <a:ea typeface="+mn-ea"/>
                <a:cs typeface="Arial"/>
              </a:rPr>
              <a:t>task</a:t>
            </a:r>
            <a:r>
              <a:rPr kumimoji="0" sz="22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at</a:t>
            </a:r>
            <a:r>
              <a:rPr kumimoji="0" sz="22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75" normalizeH="0" baseline="0" noProof="0" dirty="0">
                <a:ln>
                  <a:noFill/>
                </a:ln>
                <a:solidFill>
                  <a:prstClr val="black"/>
                </a:solidFill>
                <a:effectLst/>
                <a:uLnTx/>
                <a:uFillTx/>
                <a:latin typeface="Comic Sans MS" panose="030F0702030302020204" pitchFamily="66" charset="0"/>
                <a:ea typeface="+mn-ea"/>
                <a:cs typeface="Arial"/>
              </a:rPr>
              <a:t>hand; </a:t>
            </a:r>
            <a:r>
              <a:rPr kumimoji="0"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to</a:t>
            </a:r>
            <a:r>
              <a:rPr kumimoji="0" sz="2200" b="0" i="0" u="none" strike="noStrike" kern="1200" cap="none" spc="-15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be</a:t>
            </a:r>
            <a:r>
              <a:rPr kumimoji="0" sz="2200" b="0" i="0" u="none" strike="noStrike" kern="1200" cap="none" spc="-10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able</a:t>
            </a:r>
            <a:r>
              <a:rPr kumimoji="0" sz="2200" b="0" i="0" u="none" strike="noStrike" kern="1200" cap="none" spc="-8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to</a:t>
            </a:r>
            <a:r>
              <a:rPr kumimoji="0" sz="2200" b="0" i="0" u="none" strike="noStrike" kern="1200" cap="none" spc="-10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apply</a:t>
            </a:r>
            <a:r>
              <a:rPr kumimoji="0" sz="2200" b="0" i="0" u="none" strike="noStrike" kern="1200" cap="none" spc="-10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a</a:t>
            </a:r>
            <a:r>
              <a:rPr kumimoji="0" sz="2200" b="0" i="0" u="none" strike="noStrike" kern="1200" cap="none" spc="-100" normalizeH="0" baseline="0" noProof="0" dirty="0">
                <a:ln>
                  <a:noFill/>
                </a:ln>
                <a:solidFill>
                  <a:prstClr val="black"/>
                </a:solidFill>
                <a:effectLst/>
                <a:uLnTx/>
                <a:uFillTx/>
                <a:latin typeface="Comic Sans MS" panose="030F0702030302020204" pitchFamily="66" charset="0"/>
                <a:ea typeface="+mn-ea"/>
                <a:cs typeface="Arial"/>
              </a:rPr>
              <a:t> skill</a:t>
            </a:r>
            <a:r>
              <a:rPr kumimoji="0" sz="22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to</a:t>
            </a:r>
            <a:r>
              <a:rPr kumimoji="0" sz="2200" b="0" i="0" u="none" strike="noStrike" kern="1200" cap="none" spc="-10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95" normalizeH="0" baseline="0" noProof="0" dirty="0">
                <a:ln>
                  <a:noFill/>
                </a:ln>
                <a:solidFill>
                  <a:prstClr val="black"/>
                </a:solidFill>
                <a:effectLst/>
                <a:uLnTx/>
                <a:uFillTx/>
                <a:latin typeface="Comic Sans MS" panose="030F0702030302020204" pitchFamily="66" charset="0"/>
                <a:ea typeface="+mn-ea"/>
                <a:cs typeface="Arial"/>
              </a:rPr>
              <a:t>multiple</a:t>
            </a:r>
            <a:r>
              <a:rPr kumimoji="0" sz="2200" b="0" i="0" u="none" strike="noStrike" kern="1200" cap="none" spc="-5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contexts </a:t>
            </a:r>
            <a:r>
              <a:rPr kumimoji="0" sz="2200" b="0" i="0" u="none" strike="noStrike" kern="1200" cap="none" spc="-140" normalizeH="0" baseline="0" noProof="0" dirty="0">
                <a:ln>
                  <a:noFill/>
                </a:ln>
                <a:solidFill>
                  <a:prstClr val="black"/>
                </a:solidFill>
                <a:effectLst/>
                <a:uLnTx/>
                <a:uFillTx/>
                <a:latin typeface="Comic Sans MS" panose="030F0702030302020204" pitchFamily="66" charset="0"/>
                <a:ea typeface="+mn-ea"/>
                <a:cs typeface="Arial"/>
              </a:rPr>
              <a:t>(Third</a:t>
            </a:r>
            <a:r>
              <a:rPr kumimoji="0" sz="22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65" normalizeH="0" baseline="0" noProof="0" dirty="0">
                <a:ln>
                  <a:noFill/>
                </a:ln>
                <a:solidFill>
                  <a:prstClr val="black"/>
                </a:solidFill>
                <a:effectLst/>
                <a:uLnTx/>
                <a:uFillTx/>
                <a:latin typeface="Comic Sans MS" panose="030F0702030302020204" pitchFamily="66" charset="0"/>
                <a:ea typeface="+mn-ea"/>
                <a:cs typeface="Arial"/>
              </a:rPr>
              <a:t>Space</a:t>
            </a:r>
            <a:r>
              <a:rPr kumimoji="0"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40" normalizeH="0" baseline="0" noProof="0" dirty="0">
                <a:ln>
                  <a:noFill/>
                </a:ln>
                <a:solidFill>
                  <a:prstClr val="black"/>
                </a:solidFill>
                <a:effectLst/>
                <a:uLnTx/>
                <a:uFillTx/>
                <a:latin typeface="Comic Sans MS" panose="030F0702030302020204" pitchFamily="66" charset="0"/>
                <a:ea typeface="+mn-ea"/>
                <a:cs typeface="Arial"/>
              </a:rPr>
              <a:t>Learning,</a:t>
            </a:r>
            <a:r>
              <a:rPr kumimoji="0" sz="22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2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2019).</a:t>
            </a:r>
            <a:endParaRPr kumimoji="0" sz="2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endParaRPr>
          </a:p>
        </p:txBody>
      </p:sp>
      <p:pic>
        <p:nvPicPr>
          <p:cNvPr id="7" name="Picture 6">
            <a:extLst>
              <a:ext uri="{FF2B5EF4-FFF2-40B4-BE49-F238E27FC236}">
                <a16:creationId xmlns:a16="http://schemas.microsoft.com/office/drawing/2014/main" id="{6A5878AC-74C6-486C-8672-C35FE493F4F0}"/>
              </a:ext>
            </a:extLst>
          </p:cNvPr>
          <p:cNvPicPr>
            <a:picLocks noChangeAspect="1"/>
          </p:cNvPicPr>
          <p:nvPr/>
        </p:nvPicPr>
        <p:blipFill>
          <a:blip r:embed="rId2"/>
          <a:stretch>
            <a:fillRect/>
          </a:stretch>
        </p:blipFill>
        <p:spPr>
          <a:xfrm>
            <a:off x="786019" y="3886200"/>
            <a:ext cx="3816374" cy="2412441"/>
          </a:xfrm>
          <a:prstGeom prst="rect">
            <a:avLst/>
          </a:prstGeom>
        </p:spPr>
      </p:pic>
      <p:pic>
        <p:nvPicPr>
          <p:cNvPr id="8" name="Picture 7">
            <a:extLst>
              <a:ext uri="{FF2B5EF4-FFF2-40B4-BE49-F238E27FC236}">
                <a16:creationId xmlns:a16="http://schemas.microsoft.com/office/drawing/2014/main" id="{10BC6B51-586A-43C3-A771-C09B4EA16A31}"/>
              </a:ext>
            </a:extLst>
          </p:cNvPr>
          <p:cNvPicPr>
            <a:picLocks noChangeAspect="1"/>
          </p:cNvPicPr>
          <p:nvPr/>
        </p:nvPicPr>
        <p:blipFill>
          <a:blip r:embed="rId3"/>
          <a:stretch>
            <a:fillRect/>
          </a:stretch>
        </p:blipFill>
        <p:spPr>
          <a:xfrm>
            <a:off x="398007" y="276225"/>
            <a:ext cx="4592398" cy="3152775"/>
          </a:xfrm>
          <a:prstGeom prst="rect">
            <a:avLst/>
          </a:prstGeom>
        </p:spPr>
      </p:pic>
      <p:pic>
        <p:nvPicPr>
          <p:cNvPr id="5" name="Picture 4">
            <a:extLst>
              <a:ext uri="{FF2B5EF4-FFF2-40B4-BE49-F238E27FC236}">
                <a16:creationId xmlns:a16="http://schemas.microsoft.com/office/drawing/2014/main" id="{059C6382-5611-41A9-9B98-280BE242797D}"/>
              </a:ext>
            </a:extLst>
          </p:cNvPr>
          <p:cNvPicPr>
            <a:picLocks noChangeAspect="1"/>
          </p:cNvPicPr>
          <p:nvPr/>
        </p:nvPicPr>
        <p:blipFill>
          <a:blip r:embed="rId4"/>
          <a:stretch>
            <a:fillRect/>
          </a:stretch>
        </p:blipFill>
        <p:spPr>
          <a:xfrm>
            <a:off x="21021" y="3954654"/>
            <a:ext cx="5553376" cy="252234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86000" y="262309"/>
            <a:ext cx="8382000" cy="782265"/>
          </a:xfrm>
          <a:prstGeom prst="rect">
            <a:avLst/>
          </a:prstGeom>
        </p:spPr>
        <p:txBody>
          <a:bodyPr vert="horz" wrap="square" lIns="0" tIns="12700" rIns="0" bIns="0" rtlCol="0">
            <a:spAutoFit/>
          </a:bodyPr>
          <a:lstStyle/>
          <a:p>
            <a:pPr marL="12700">
              <a:lnSpc>
                <a:spcPct val="100000"/>
              </a:lnSpc>
              <a:spcBef>
                <a:spcPts val="100"/>
              </a:spcBef>
            </a:pPr>
            <a:r>
              <a:rPr sz="5000" u="sng" dirty="0">
                <a:solidFill>
                  <a:srgbClr val="0D0D0D"/>
                </a:solidFill>
                <a:uFill>
                  <a:solidFill>
                    <a:srgbClr val="0D0D0D"/>
                  </a:solidFill>
                </a:uFill>
                <a:latin typeface="Comic Sans MS" panose="030F0702030302020204" pitchFamily="66" charset="0"/>
                <a:cs typeface="Calibri"/>
              </a:rPr>
              <a:t>VARIATION</a:t>
            </a:r>
            <a:r>
              <a:rPr lang="en-US" sz="5000" u="sng" dirty="0">
                <a:solidFill>
                  <a:srgbClr val="0D0D0D"/>
                </a:solidFill>
                <a:uFill>
                  <a:solidFill>
                    <a:srgbClr val="0D0D0D"/>
                  </a:solidFill>
                </a:uFill>
                <a:latin typeface="Comic Sans MS" panose="030F0702030302020204" pitchFamily="66" charset="0"/>
                <a:cs typeface="Calibri"/>
              </a:rPr>
              <a:t> (BIG IDEA 5)</a:t>
            </a:r>
            <a:endParaRPr sz="5000" dirty="0">
              <a:latin typeface="Comic Sans MS" panose="030F0702030302020204" pitchFamily="66" charset="0"/>
              <a:cs typeface="Calibri"/>
            </a:endParaRPr>
          </a:p>
        </p:txBody>
      </p:sp>
      <p:sp>
        <p:nvSpPr>
          <p:cNvPr id="3" name="object 3"/>
          <p:cNvSpPr txBox="1"/>
          <p:nvPr/>
        </p:nvSpPr>
        <p:spPr>
          <a:xfrm>
            <a:off x="478332" y="1368044"/>
            <a:ext cx="11233785" cy="2037714"/>
          </a:xfrm>
          <a:prstGeom prst="rect">
            <a:avLst/>
          </a:prstGeom>
        </p:spPr>
        <p:txBody>
          <a:bodyPr vert="horz" wrap="square" lIns="0" tIns="48895" rIns="0" bIns="0" rtlCol="0">
            <a:spAutoFit/>
          </a:bodyPr>
          <a:lstStyle/>
          <a:p>
            <a:pPr marL="12065" marR="5080" lvl="0" indent="4445" algn="ctr" defTabSz="457200" rtl="0" eaLnBrk="1" fontAlgn="auto" latinLnBrk="0" hangingPunct="1">
              <a:lnSpc>
                <a:spcPct val="90000"/>
              </a:lnSpc>
              <a:spcBef>
                <a:spcPts val="385"/>
              </a:spcBef>
              <a:spcAft>
                <a:spcPts val="0"/>
              </a:spcAft>
              <a:buClrTx/>
              <a:buSzTx/>
              <a:buFontTx/>
              <a:buNone/>
              <a:tabLst/>
              <a:defRPr/>
            </a:pPr>
            <a:r>
              <a:rPr kumimoji="0" sz="2400" b="0" i="0" u="none" strike="noStrike" kern="1200" cap="none" spc="-95" normalizeH="0" baseline="0" noProof="0" dirty="0">
                <a:ln>
                  <a:noFill/>
                </a:ln>
                <a:solidFill>
                  <a:prstClr val="black"/>
                </a:solidFill>
                <a:effectLst/>
                <a:uLnTx/>
                <a:uFillTx/>
                <a:latin typeface="Comic Sans MS" panose="030F0702030302020204" pitchFamily="66" charset="0"/>
                <a:ea typeface="+mn-ea"/>
                <a:cs typeface="Arial"/>
              </a:rPr>
              <a:t>Variation</a:t>
            </a:r>
            <a:r>
              <a:rPr kumimoji="0" sz="2400" b="0" i="0" u="none" strike="noStrike" kern="1200" cap="none" spc="-7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215" normalizeH="0" baseline="0" noProof="0" dirty="0">
                <a:ln>
                  <a:noFill/>
                </a:ln>
                <a:solidFill>
                  <a:prstClr val="black"/>
                </a:solidFill>
                <a:effectLst/>
                <a:uLnTx/>
                <a:uFillTx/>
                <a:latin typeface="Comic Sans MS" panose="030F0702030302020204" pitchFamily="66" charset="0"/>
                <a:ea typeface="+mn-ea"/>
                <a:cs typeface="Arial"/>
              </a:rPr>
              <a:t>is</a:t>
            </a:r>
            <a:r>
              <a:rPr kumimoji="0" sz="24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65" normalizeH="0" baseline="0" noProof="0" dirty="0">
                <a:ln>
                  <a:noFill/>
                </a:ln>
                <a:solidFill>
                  <a:prstClr val="black"/>
                </a:solidFill>
                <a:effectLst/>
                <a:uLnTx/>
                <a:uFillTx/>
                <a:latin typeface="Comic Sans MS" panose="030F0702030302020204" pitchFamily="66" charset="0"/>
                <a:ea typeface="+mn-ea"/>
                <a:cs typeface="Arial"/>
              </a:rPr>
              <a:t>twofold.</a:t>
            </a:r>
            <a:r>
              <a:rPr kumimoji="0" sz="2400" b="0" i="0" u="none" strike="noStrike" kern="1200" cap="none" spc="-10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It</a:t>
            </a:r>
            <a:r>
              <a:rPr kumimoji="0" sz="2400" b="0" i="0" u="none" strike="noStrike" kern="1200" cap="none" spc="-6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215" normalizeH="0" baseline="0" noProof="0" dirty="0">
                <a:ln>
                  <a:noFill/>
                </a:ln>
                <a:solidFill>
                  <a:prstClr val="black"/>
                </a:solidFill>
                <a:effectLst/>
                <a:uLnTx/>
                <a:uFillTx/>
                <a:latin typeface="Comic Sans MS" panose="030F0702030302020204" pitchFamily="66" charset="0"/>
                <a:ea typeface="+mn-ea"/>
                <a:cs typeface="Arial"/>
              </a:rPr>
              <a:t>is</a:t>
            </a:r>
            <a:r>
              <a:rPr kumimoji="0" sz="24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firstly</a:t>
            </a:r>
            <a:r>
              <a:rPr kumimoji="0" sz="2400" b="0" i="0" u="none" strike="noStrike" kern="1200" cap="none" spc="-4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85" normalizeH="0" baseline="0" noProof="0" dirty="0">
                <a:ln>
                  <a:noFill/>
                </a:ln>
                <a:solidFill>
                  <a:prstClr val="black"/>
                </a:solidFill>
                <a:effectLst/>
                <a:uLnTx/>
                <a:uFillTx/>
                <a:latin typeface="Comic Sans MS" panose="030F0702030302020204" pitchFamily="66" charset="0"/>
                <a:ea typeface="+mn-ea"/>
                <a:cs typeface="Arial"/>
              </a:rPr>
              <a:t>about</a:t>
            </a:r>
            <a:r>
              <a:rPr kumimoji="0" sz="24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215" normalizeH="0" baseline="0" noProof="0" dirty="0">
                <a:ln>
                  <a:noFill/>
                </a:ln>
                <a:solidFill>
                  <a:prstClr val="black"/>
                </a:solidFill>
                <a:effectLst/>
                <a:uLnTx/>
                <a:uFillTx/>
                <a:latin typeface="Comic Sans MS" panose="030F0702030302020204" pitchFamily="66" charset="0"/>
                <a:ea typeface="+mn-ea"/>
                <a:cs typeface="Arial"/>
              </a:rPr>
              <a:t>how</a:t>
            </a:r>
            <a:r>
              <a:rPr kumimoji="0" sz="24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45" normalizeH="0" baseline="0" noProof="0" dirty="0">
                <a:ln>
                  <a:noFill/>
                </a:ln>
                <a:solidFill>
                  <a:prstClr val="black"/>
                </a:solidFill>
                <a:effectLst/>
                <a:uLnTx/>
                <a:uFillTx/>
                <a:latin typeface="Comic Sans MS" panose="030F0702030302020204" pitchFamily="66" charset="0"/>
                <a:ea typeface="+mn-ea"/>
                <a:cs typeface="Arial"/>
              </a:rPr>
              <a:t>the</a:t>
            </a:r>
            <a:r>
              <a:rPr kumimoji="0" sz="24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10" normalizeH="0" baseline="0" noProof="0" dirty="0">
                <a:ln>
                  <a:noFill/>
                </a:ln>
                <a:solidFill>
                  <a:prstClr val="black"/>
                </a:solidFill>
                <a:effectLst/>
                <a:uLnTx/>
                <a:uFillTx/>
                <a:latin typeface="Comic Sans MS" panose="030F0702030302020204" pitchFamily="66" charset="0"/>
                <a:ea typeface="+mn-ea"/>
                <a:cs typeface="Arial"/>
              </a:rPr>
              <a:t>teacher</a:t>
            </a:r>
            <a:r>
              <a:rPr kumimoji="0" sz="2400" b="0"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70" normalizeH="0" baseline="0" noProof="0" dirty="0">
                <a:ln>
                  <a:noFill/>
                </a:ln>
                <a:solidFill>
                  <a:prstClr val="black"/>
                </a:solidFill>
                <a:effectLst/>
                <a:uLnTx/>
                <a:uFillTx/>
                <a:latin typeface="Comic Sans MS" panose="030F0702030302020204" pitchFamily="66" charset="0"/>
                <a:ea typeface="+mn-ea"/>
                <a:cs typeface="Arial"/>
              </a:rPr>
              <a:t>represents</a:t>
            </a:r>
            <a:r>
              <a:rPr kumimoji="0" sz="24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55" normalizeH="0" baseline="0" noProof="0" dirty="0">
                <a:ln>
                  <a:noFill/>
                </a:ln>
                <a:solidFill>
                  <a:prstClr val="black"/>
                </a:solidFill>
                <a:effectLst/>
                <a:uLnTx/>
                <a:uFillTx/>
                <a:latin typeface="Comic Sans MS" panose="030F0702030302020204" pitchFamily="66" charset="0"/>
                <a:ea typeface="+mn-ea"/>
                <a:cs typeface="Arial"/>
              </a:rPr>
              <a:t>the</a:t>
            </a:r>
            <a:r>
              <a:rPr kumimoji="0" sz="24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75" normalizeH="0" baseline="0" noProof="0" dirty="0">
                <a:ln>
                  <a:noFill/>
                </a:ln>
                <a:solidFill>
                  <a:prstClr val="black"/>
                </a:solidFill>
                <a:effectLst/>
                <a:uLnTx/>
                <a:uFillTx/>
                <a:latin typeface="Comic Sans MS" panose="030F0702030302020204" pitchFamily="66" charset="0"/>
                <a:ea typeface="+mn-ea"/>
                <a:cs typeface="Arial"/>
              </a:rPr>
              <a:t>concept</a:t>
            </a:r>
            <a:r>
              <a:rPr kumimoji="0" sz="24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85" normalizeH="0" baseline="0" noProof="0" dirty="0">
                <a:ln>
                  <a:noFill/>
                </a:ln>
                <a:solidFill>
                  <a:prstClr val="black"/>
                </a:solidFill>
                <a:effectLst/>
                <a:uLnTx/>
                <a:uFillTx/>
                <a:latin typeface="Comic Sans MS" panose="030F0702030302020204" pitchFamily="66" charset="0"/>
                <a:ea typeface="+mn-ea"/>
                <a:cs typeface="Arial"/>
              </a:rPr>
              <a:t>being</a:t>
            </a:r>
            <a:r>
              <a:rPr kumimoji="0" sz="2400" b="0"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taught, </a:t>
            </a:r>
            <a:r>
              <a:rPr kumimoji="0" sz="2400" b="0" i="0" u="none" strike="noStrike" kern="1200" cap="none" spc="-80" normalizeH="0" baseline="0" noProof="0" dirty="0">
                <a:ln>
                  <a:noFill/>
                </a:ln>
                <a:solidFill>
                  <a:prstClr val="black"/>
                </a:solidFill>
                <a:effectLst/>
                <a:uLnTx/>
                <a:uFillTx/>
                <a:latin typeface="Comic Sans MS" panose="030F0702030302020204" pitchFamily="66" charset="0"/>
                <a:ea typeface="+mn-ea"/>
                <a:cs typeface="Arial"/>
              </a:rPr>
              <a:t>often</a:t>
            </a:r>
            <a:r>
              <a:rPr kumimoji="0" sz="2400" b="0" i="0" u="none" strike="noStrike" kern="1200" cap="none" spc="-9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55" normalizeH="0" baseline="0" noProof="0" dirty="0">
                <a:ln>
                  <a:noFill/>
                </a:ln>
                <a:solidFill>
                  <a:prstClr val="black"/>
                </a:solidFill>
                <a:effectLst/>
                <a:uLnTx/>
                <a:uFillTx/>
                <a:latin typeface="Comic Sans MS" panose="030F0702030302020204" pitchFamily="66" charset="0"/>
                <a:ea typeface="+mn-ea"/>
                <a:cs typeface="Arial"/>
              </a:rPr>
              <a:t>in</a:t>
            </a:r>
            <a:r>
              <a:rPr kumimoji="0" sz="24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80" normalizeH="0" baseline="0" noProof="0" dirty="0">
                <a:ln>
                  <a:noFill/>
                </a:ln>
                <a:solidFill>
                  <a:prstClr val="black"/>
                </a:solidFill>
                <a:effectLst/>
                <a:uLnTx/>
                <a:uFillTx/>
                <a:latin typeface="Comic Sans MS" panose="030F0702030302020204" pitchFamily="66" charset="0"/>
                <a:ea typeface="+mn-ea"/>
                <a:cs typeface="Arial"/>
              </a:rPr>
              <a:t>more</a:t>
            </a:r>
            <a:r>
              <a:rPr kumimoji="0"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55" normalizeH="0" baseline="0" noProof="0" dirty="0">
                <a:ln>
                  <a:noFill/>
                </a:ln>
                <a:solidFill>
                  <a:prstClr val="black"/>
                </a:solidFill>
                <a:effectLst/>
                <a:uLnTx/>
                <a:uFillTx/>
                <a:latin typeface="Comic Sans MS" panose="030F0702030302020204" pitchFamily="66" charset="0"/>
                <a:ea typeface="+mn-ea"/>
                <a:cs typeface="Arial"/>
              </a:rPr>
              <a:t>than</a:t>
            </a:r>
            <a:r>
              <a:rPr kumimoji="0" sz="24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200" normalizeH="0" baseline="0" noProof="0" dirty="0">
                <a:ln>
                  <a:noFill/>
                </a:ln>
                <a:solidFill>
                  <a:prstClr val="black"/>
                </a:solidFill>
                <a:effectLst/>
                <a:uLnTx/>
                <a:uFillTx/>
                <a:latin typeface="Comic Sans MS" panose="030F0702030302020204" pitchFamily="66" charset="0"/>
                <a:ea typeface="+mn-ea"/>
                <a:cs typeface="Arial"/>
              </a:rPr>
              <a:t>one</a:t>
            </a:r>
            <a:r>
              <a:rPr kumimoji="0" sz="24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60" normalizeH="0" baseline="0" noProof="0" dirty="0">
                <a:ln>
                  <a:noFill/>
                </a:ln>
                <a:solidFill>
                  <a:prstClr val="black"/>
                </a:solidFill>
                <a:effectLst/>
                <a:uLnTx/>
                <a:uFillTx/>
                <a:latin typeface="Comic Sans MS" panose="030F0702030302020204" pitchFamily="66" charset="0"/>
                <a:ea typeface="+mn-ea"/>
                <a:cs typeface="Arial"/>
              </a:rPr>
              <a:t>way,</a:t>
            </a:r>
            <a:r>
              <a:rPr kumimoji="0" sz="24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to</a:t>
            </a:r>
            <a:r>
              <a:rPr kumimoji="0" sz="2400" b="0" i="0" u="none" strike="noStrike" kern="1200" cap="none" spc="-16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draw</a:t>
            </a:r>
            <a:r>
              <a:rPr kumimoji="0" sz="2400" b="0" i="0" u="none" strike="noStrike" kern="1200" cap="none" spc="-14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00" normalizeH="0" baseline="0" noProof="0" dirty="0">
                <a:ln>
                  <a:noFill/>
                </a:ln>
                <a:solidFill>
                  <a:prstClr val="black"/>
                </a:solidFill>
                <a:effectLst/>
                <a:uLnTx/>
                <a:uFillTx/>
                <a:latin typeface="Comic Sans MS" panose="030F0702030302020204" pitchFamily="66" charset="0"/>
                <a:ea typeface="+mn-ea"/>
                <a:cs typeface="Arial"/>
              </a:rPr>
              <a:t>attention</a:t>
            </a:r>
            <a:r>
              <a:rPr kumimoji="0" sz="2400" b="0" i="0" u="none" strike="noStrike" kern="1200" cap="none" spc="-6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to</a:t>
            </a:r>
            <a:r>
              <a:rPr kumimoji="0" sz="2400" b="0" i="0" u="none" strike="noStrike" kern="1200" cap="none" spc="-9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85" normalizeH="0" baseline="0" noProof="0" dirty="0">
                <a:ln>
                  <a:noFill/>
                </a:ln>
                <a:solidFill>
                  <a:prstClr val="black"/>
                </a:solidFill>
                <a:effectLst/>
                <a:uLnTx/>
                <a:uFillTx/>
                <a:latin typeface="Comic Sans MS" panose="030F0702030302020204" pitchFamily="66" charset="0"/>
                <a:ea typeface="+mn-ea"/>
                <a:cs typeface="Arial"/>
              </a:rPr>
              <a:t>critical</a:t>
            </a:r>
            <a:r>
              <a:rPr kumimoji="0" sz="2400" b="0" i="0" u="none" strike="noStrike" kern="1200" cap="none" spc="-5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95" normalizeH="0" baseline="0" noProof="0" dirty="0">
                <a:ln>
                  <a:noFill/>
                </a:ln>
                <a:solidFill>
                  <a:prstClr val="black"/>
                </a:solidFill>
                <a:effectLst/>
                <a:uLnTx/>
                <a:uFillTx/>
                <a:latin typeface="Comic Sans MS" panose="030F0702030302020204" pitchFamily="66" charset="0"/>
                <a:ea typeface="+mn-ea"/>
                <a:cs typeface="Arial"/>
              </a:rPr>
              <a:t>aspects,</a:t>
            </a:r>
            <a:r>
              <a:rPr kumimoji="0" sz="24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85" normalizeH="0" baseline="0" noProof="0" dirty="0">
                <a:ln>
                  <a:noFill/>
                </a:ln>
                <a:solidFill>
                  <a:prstClr val="black"/>
                </a:solidFill>
                <a:effectLst/>
                <a:uLnTx/>
                <a:uFillTx/>
                <a:latin typeface="Comic Sans MS" panose="030F0702030302020204" pitchFamily="66" charset="0"/>
                <a:ea typeface="+mn-ea"/>
                <a:cs typeface="Arial"/>
              </a:rPr>
              <a:t>and</a:t>
            </a:r>
            <a:r>
              <a:rPr kumimoji="0" sz="24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to</a:t>
            </a:r>
            <a:r>
              <a:rPr kumimoji="0" sz="2400" b="0" i="0" u="none" strike="noStrike" kern="1200" cap="none" spc="-5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90" normalizeH="0" baseline="0" noProof="0" dirty="0">
                <a:ln>
                  <a:noFill/>
                </a:ln>
                <a:solidFill>
                  <a:prstClr val="black"/>
                </a:solidFill>
                <a:effectLst/>
                <a:uLnTx/>
                <a:uFillTx/>
                <a:latin typeface="Comic Sans MS" panose="030F0702030302020204" pitchFamily="66" charset="0"/>
                <a:ea typeface="+mn-ea"/>
                <a:cs typeface="Arial"/>
              </a:rPr>
              <a:t>develop</a:t>
            </a:r>
            <a:r>
              <a:rPr kumimoji="0" sz="24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55" normalizeH="0" baseline="0" noProof="0" dirty="0">
                <a:ln>
                  <a:noFill/>
                </a:ln>
                <a:solidFill>
                  <a:prstClr val="black"/>
                </a:solidFill>
                <a:effectLst/>
                <a:uLnTx/>
                <a:uFillTx/>
                <a:latin typeface="Comic Sans MS" panose="030F0702030302020204" pitchFamily="66" charset="0"/>
                <a:ea typeface="+mn-ea"/>
                <a:cs typeface="Arial"/>
              </a:rPr>
              <a:t>deep</a:t>
            </a:r>
            <a:r>
              <a:rPr kumimoji="0" sz="2400" b="0" i="0" u="none" strike="noStrike" kern="1200" cap="none" spc="-5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and </a:t>
            </a:r>
            <a:r>
              <a:rPr kumimoji="0" sz="2400" b="0" i="0" u="none" strike="noStrike" kern="1200" cap="none" spc="-155" normalizeH="0" baseline="0" noProof="0" dirty="0">
                <a:ln>
                  <a:noFill/>
                </a:ln>
                <a:solidFill>
                  <a:prstClr val="black"/>
                </a:solidFill>
                <a:effectLst/>
                <a:uLnTx/>
                <a:uFillTx/>
                <a:latin typeface="Comic Sans MS" panose="030F0702030302020204" pitchFamily="66" charset="0"/>
                <a:ea typeface="+mn-ea"/>
                <a:cs typeface="Arial"/>
              </a:rPr>
              <a:t>holistic</a:t>
            </a:r>
            <a:r>
              <a:rPr kumimoji="0" sz="24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55" normalizeH="0" baseline="0" noProof="0" dirty="0">
                <a:ln>
                  <a:noFill/>
                </a:ln>
                <a:solidFill>
                  <a:prstClr val="black"/>
                </a:solidFill>
                <a:effectLst/>
                <a:uLnTx/>
                <a:uFillTx/>
                <a:latin typeface="Comic Sans MS" panose="030F0702030302020204" pitchFamily="66" charset="0"/>
                <a:ea typeface="+mn-ea"/>
                <a:cs typeface="Arial"/>
              </a:rPr>
              <a:t>understanding.</a:t>
            </a:r>
            <a:r>
              <a:rPr kumimoji="0" sz="24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It</a:t>
            </a:r>
            <a:r>
              <a:rPr kumimoji="0" sz="24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215" normalizeH="0" baseline="0" noProof="0" dirty="0">
                <a:ln>
                  <a:noFill/>
                </a:ln>
                <a:solidFill>
                  <a:prstClr val="black"/>
                </a:solidFill>
                <a:effectLst/>
                <a:uLnTx/>
                <a:uFillTx/>
                <a:latin typeface="Comic Sans MS" panose="030F0702030302020204" pitchFamily="66" charset="0"/>
                <a:ea typeface="+mn-ea"/>
                <a:cs typeface="Arial"/>
              </a:rPr>
              <a:t>is</a:t>
            </a:r>
            <a:r>
              <a:rPr kumimoji="0" sz="24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45" normalizeH="0" baseline="0" noProof="0" dirty="0">
                <a:ln>
                  <a:noFill/>
                </a:ln>
                <a:solidFill>
                  <a:prstClr val="black"/>
                </a:solidFill>
                <a:effectLst/>
                <a:uLnTx/>
                <a:uFillTx/>
                <a:latin typeface="Comic Sans MS" panose="030F0702030302020204" pitchFamily="66" charset="0"/>
                <a:ea typeface="+mn-ea"/>
                <a:cs typeface="Arial"/>
              </a:rPr>
              <a:t>also</a:t>
            </a:r>
            <a:r>
              <a:rPr kumimoji="0" sz="24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80" normalizeH="0" baseline="0" noProof="0" dirty="0">
                <a:ln>
                  <a:noFill/>
                </a:ln>
                <a:solidFill>
                  <a:prstClr val="black"/>
                </a:solidFill>
                <a:effectLst/>
                <a:uLnTx/>
                <a:uFillTx/>
                <a:latin typeface="Comic Sans MS" panose="030F0702030302020204" pitchFamily="66" charset="0"/>
                <a:ea typeface="+mn-ea"/>
                <a:cs typeface="Arial"/>
              </a:rPr>
              <a:t>about</a:t>
            </a:r>
            <a:r>
              <a:rPr kumimoji="0" sz="24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40" normalizeH="0" baseline="0" noProof="0" dirty="0">
                <a:ln>
                  <a:noFill/>
                </a:ln>
                <a:solidFill>
                  <a:prstClr val="black"/>
                </a:solidFill>
                <a:effectLst/>
                <a:uLnTx/>
                <a:uFillTx/>
                <a:latin typeface="Comic Sans MS" panose="030F0702030302020204" pitchFamily="66" charset="0"/>
                <a:ea typeface="+mn-ea"/>
                <a:cs typeface="Arial"/>
              </a:rPr>
              <a:t>the</a:t>
            </a:r>
            <a:r>
              <a:rPr kumimoji="0" sz="24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204" normalizeH="0" baseline="0" noProof="0" dirty="0">
                <a:ln>
                  <a:noFill/>
                </a:ln>
                <a:solidFill>
                  <a:prstClr val="black"/>
                </a:solidFill>
                <a:effectLst/>
                <a:uLnTx/>
                <a:uFillTx/>
                <a:latin typeface="Comic Sans MS" panose="030F0702030302020204" pitchFamily="66" charset="0"/>
                <a:ea typeface="+mn-ea"/>
                <a:cs typeface="Arial"/>
              </a:rPr>
              <a:t>sequencing</a:t>
            </a:r>
            <a:r>
              <a:rPr kumimoji="0" sz="24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of</a:t>
            </a:r>
            <a:r>
              <a:rPr kumimoji="0" sz="2400" b="0" i="0" u="none" strike="noStrike" kern="1200" cap="none" spc="6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40" normalizeH="0" baseline="0" noProof="0" dirty="0">
                <a:ln>
                  <a:noFill/>
                </a:ln>
                <a:solidFill>
                  <a:prstClr val="black"/>
                </a:solidFill>
                <a:effectLst/>
                <a:uLnTx/>
                <a:uFillTx/>
                <a:latin typeface="Comic Sans MS" panose="030F0702030302020204" pitchFamily="66" charset="0"/>
                <a:ea typeface="+mn-ea"/>
                <a:cs typeface="Arial"/>
              </a:rPr>
              <a:t>the</a:t>
            </a:r>
            <a:r>
              <a:rPr kumimoji="0" sz="24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70" normalizeH="0" baseline="0" noProof="0" dirty="0">
                <a:ln>
                  <a:noFill/>
                </a:ln>
                <a:solidFill>
                  <a:prstClr val="black"/>
                </a:solidFill>
                <a:effectLst/>
                <a:uLnTx/>
                <a:uFillTx/>
                <a:latin typeface="Comic Sans MS" panose="030F0702030302020204" pitchFamily="66" charset="0"/>
                <a:ea typeface="+mn-ea"/>
                <a:cs typeface="Arial"/>
              </a:rPr>
              <a:t>episodes,</a:t>
            </a:r>
            <a:r>
              <a:rPr kumimoji="0" sz="24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05" normalizeH="0" baseline="0" noProof="0" dirty="0">
                <a:ln>
                  <a:noFill/>
                </a:ln>
                <a:solidFill>
                  <a:prstClr val="black"/>
                </a:solidFill>
                <a:effectLst/>
                <a:uLnTx/>
                <a:uFillTx/>
                <a:latin typeface="Comic Sans MS" panose="030F0702030302020204" pitchFamily="66" charset="0"/>
                <a:ea typeface="+mn-ea"/>
                <a:cs typeface="Arial"/>
              </a:rPr>
              <a:t>activities</a:t>
            </a:r>
            <a:r>
              <a:rPr kumimoji="0" sz="2400" b="0" i="0" u="none" strike="noStrike" kern="1200" cap="none" spc="-1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90" normalizeH="0" baseline="0" noProof="0" dirty="0">
                <a:ln>
                  <a:noFill/>
                </a:ln>
                <a:solidFill>
                  <a:prstClr val="black"/>
                </a:solidFill>
                <a:effectLst/>
                <a:uLnTx/>
                <a:uFillTx/>
                <a:latin typeface="Comic Sans MS" panose="030F0702030302020204" pitchFamily="66" charset="0"/>
                <a:ea typeface="+mn-ea"/>
                <a:cs typeface="Arial"/>
              </a:rPr>
              <a:t>and</a:t>
            </a:r>
            <a:r>
              <a:rPr kumimoji="0" sz="24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35" normalizeH="0" baseline="0" noProof="0" dirty="0">
                <a:ln>
                  <a:noFill/>
                </a:ln>
                <a:solidFill>
                  <a:prstClr val="black"/>
                </a:solidFill>
                <a:effectLst/>
                <a:uLnTx/>
                <a:uFillTx/>
                <a:latin typeface="Comic Sans MS" panose="030F0702030302020204" pitchFamily="66" charset="0"/>
                <a:ea typeface="+mn-ea"/>
                <a:cs typeface="Arial"/>
              </a:rPr>
              <a:t>exercises </a:t>
            </a:r>
            <a:r>
              <a:rPr kumimoji="0" sz="2400" b="0" i="0" u="none" strike="noStrike" kern="1200" cap="none" spc="-225" normalizeH="0" baseline="0" noProof="0" dirty="0">
                <a:ln>
                  <a:noFill/>
                </a:ln>
                <a:solidFill>
                  <a:prstClr val="black"/>
                </a:solidFill>
                <a:effectLst/>
                <a:uLnTx/>
                <a:uFillTx/>
                <a:latin typeface="Comic Sans MS" panose="030F0702030302020204" pitchFamily="66" charset="0"/>
                <a:ea typeface="+mn-ea"/>
                <a:cs typeface="Arial"/>
              </a:rPr>
              <a:t>used</a:t>
            </a:r>
            <a:r>
              <a:rPr kumimoji="0" sz="24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35" normalizeH="0" baseline="0" noProof="0" dirty="0">
                <a:ln>
                  <a:noFill/>
                </a:ln>
                <a:solidFill>
                  <a:prstClr val="black"/>
                </a:solidFill>
                <a:effectLst/>
                <a:uLnTx/>
                <a:uFillTx/>
                <a:latin typeface="Comic Sans MS" panose="030F0702030302020204" pitchFamily="66" charset="0"/>
                <a:ea typeface="+mn-ea"/>
                <a:cs typeface="Arial"/>
              </a:rPr>
              <a:t>within</a:t>
            </a:r>
            <a:r>
              <a:rPr kumimoji="0" sz="24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a</a:t>
            </a:r>
            <a:r>
              <a:rPr kumimoji="0" sz="2400" b="0" i="0" u="none" strike="noStrike" kern="1200" cap="none" spc="-14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240" normalizeH="0" baseline="0" noProof="0" dirty="0">
                <a:ln>
                  <a:noFill/>
                </a:ln>
                <a:solidFill>
                  <a:prstClr val="black"/>
                </a:solidFill>
                <a:effectLst/>
                <a:uLnTx/>
                <a:uFillTx/>
                <a:latin typeface="Comic Sans MS" panose="030F0702030302020204" pitchFamily="66" charset="0"/>
                <a:ea typeface="+mn-ea"/>
                <a:cs typeface="Arial"/>
              </a:rPr>
              <a:t>lesson</a:t>
            </a:r>
            <a:r>
              <a:rPr kumimoji="0" sz="24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85" normalizeH="0" baseline="0" noProof="0" dirty="0">
                <a:ln>
                  <a:noFill/>
                </a:ln>
                <a:solidFill>
                  <a:prstClr val="black"/>
                </a:solidFill>
                <a:effectLst/>
                <a:uLnTx/>
                <a:uFillTx/>
                <a:latin typeface="Comic Sans MS" panose="030F0702030302020204" pitchFamily="66" charset="0"/>
                <a:ea typeface="+mn-ea"/>
                <a:cs typeface="Arial"/>
              </a:rPr>
              <a:t>and</a:t>
            </a:r>
            <a:r>
              <a:rPr kumimoji="0" sz="24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60" normalizeH="0" baseline="0" noProof="0" dirty="0">
                <a:ln>
                  <a:noFill/>
                </a:ln>
                <a:solidFill>
                  <a:prstClr val="black"/>
                </a:solidFill>
                <a:effectLst/>
                <a:uLnTx/>
                <a:uFillTx/>
                <a:latin typeface="Comic Sans MS" panose="030F0702030302020204" pitchFamily="66" charset="0"/>
                <a:ea typeface="+mn-ea"/>
                <a:cs typeface="Arial"/>
              </a:rPr>
              <a:t>follow</a:t>
            </a:r>
            <a:r>
              <a:rPr kumimoji="0" sz="24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70" normalizeH="0" baseline="0" noProof="0" dirty="0">
                <a:ln>
                  <a:noFill/>
                </a:ln>
                <a:solidFill>
                  <a:prstClr val="black"/>
                </a:solidFill>
                <a:effectLst/>
                <a:uLnTx/>
                <a:uFillTx/>
                <a:latin typeface="Comic Sans MS" panose="030F0702030302020204" pitchFamily="66" charset="0"/>
                <a:ea typeface="+mn-ea"/>
                <a:cs typeface="Arial"/>
              </a:rPr>
              <a:t>up</a:t>
            </a:r>
            <a:r>
              <a:rPr kumimoji="0" sz="24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14" normalizeH="0" baseline="0" noProof="0" dirty="0">
                <a:ln>
                  <a:noFill/>
                </a:ln>
                <a:solidFill>
                  <a:prstClr val="black"/>
                </a:solidFill>
                <a:effectLst/>
                <a:uLnTx/>
                <a:uFillTx/>
                <a:latin typeface="Comic Sans MS" panose="030F0702030302020204" pitchFamily="66" charset="0"/>
                <a:ea typeface="+mn-ea"/>
                <a:cs typeface="Arial"/>
              </a:rPr>
              <a:t>practice,</a:t>
            </a:r>
            <a:r>
              <a:rPr kumimoji="0" sz="2400" b="0"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55" normalizeH="0" baseline="0" noProof="0" dirty="0">
                <a:ln>
                  <a:noFill/>
                </a:ln>
                <a:solidFill>
                  <a:prstClr val="black"/>
                </a:solidFill>
                <a:effectLst/>
                <a:uLnTx/>
                <a:uFillTx/>
                <a:latin typeface="Comic Sans MS" panose="030F0702030302020204" pitchFamily="66" charset="0"/>
                <a:ea typeface="+mn-ea"/>
                <a:cs typeface="Arial"/>
              </a:rPr>
              <a:t>paying</a:t>
            </a:r>
            <a:r>
              <a:rPr kumimoji="0" sz="24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05" normalizeH="0" baseline="0" noProof="0" dirty="0">
                <a:ln>
                  <a:noFill/>
                </a:ln>
                <a:solidFill>
                  <a:prstClr val="black"/>
                </a:solidFill>
                <a:effectLst/>
                <a:uLnTx/>
                <a:uFillTx/>
                <a:latin typeface="Comic Sans MS" panose="030F0702030302020204" pitchFamily="66" charset="0"/>
                <a:ea typeface="+mn-ea"/>
                <a:cs typeface="Arial"/>
              </a:rPr>
              <a:t>attention</a:t>
            </a:r>
            <a:r>
              <a:rPr kumimoji="0" sz="24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to</a:t>
            </a:r>
            <a:r>
              <a:rPr kumimoji="0" sz="24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14" normalizeH="0" baseline="0" noProof="0" dirty="0">
                <a:ln>
                  <a:noFill/>
                </a:ln>
                <a:solidFill>
                  <a:prstClr val="black"/>
                </a:solidFill>
                <a:effectLst/>
                <a:uLnTx/>
                <a:uFillTx/>
                <a:latin typeface="Comic Sans MS" panose="030F0702030302020204" pitchFamily="66" charset="0"/>
                <a:ea typeface="+mn-ea"/>
                <a:cs typeface="Arial"/>
              </a:rPr>
              <a:t>what</a:t>
            </a:r>
            <a:r>
              <a:rPr kumimoji="0" sz="24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215" normalizeH="0" baseline="0" noProof="0" dirty="0">
                <a:ln>
                  <a:noFill/>
                </a:ln>
                <a:solidFill>
                  <a:prstClr val="black"/>
                </a:solidFill>
                <a:effectLst/>
                <a:uLnTx/>
                <a:uFillTx/>
                <a:latin typeface="Comic Sans MS" panose="030F0702030302020204" pitchFamily="66" charset="0"/>
                <a:ea typeface="+mn-ea"/>
                <a:cs typeface="Arial"/>
              </a:rPr>
              <a:t>is</a:t>
            </a:r>
            <a:r>
              <a:rPr kumimoji="0"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75" normalizeH="0" baseline="0" noProof="0" dirty="0">
                <a:ln>
                  <a:noFill/>
                </a:ln>
                <a:solidFill>
                  <a:prstClr val="black"/>
                </a:solidFill>
                <a:effectLst/>
                <a:uLnTx/>
                <a:uFillTx/>
                <a:latin typeface="Comic Sans MS" panose="030F0702030302020204" pitchFamily="66" charset="0"/>
                <a:ea typeface="+mn-ea"/>
                <a:cs typeface="Arial"/>
              </a:rPr>
              <a:t>kept</a:t>
            </a:r>
            <a:r>
              <a:rPr kumimoji="0" sz="24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45" normalizeH="0" baseline="0" noProof="0" dirty="0">
                <a:ln>
                  <a:noFill/>
                </a:ln>
                <a:solidFill>
                  <a:prstClr val="black"/>
                </a:solidFill>
                <a:effectLst/>
                <a:uLnTx/>
                <a:uFillTx/>
                <a:latin typeface="Comic Sans MS" panose="030F0702030302020204" pitchFamily="66" charset="0"/>
                <a:ea typeface="+mn-ea"/>
                <a:cs typeface="Arial"/>
              </a:rPr>
              <a:t>the</a:t>
            </a:r>
            <a:r>
              <a:rPr kumimoji="0" sz="24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254" normalizeH="0" baseline="0" noProof="0" dirty="0">
                <a:ln>
                  <a:noFill/>
                </a:ln>
                <a:solidFill>
                  <a:prstClr val="black"/>
                </a:solidFill>
                <a:effectLst/>
                <a:uLnTx/>
                <a:uFillTx/>
                <a:latin typeface="Comic Sans MS" panose="030F0702030302020204" pitchFamily="66" charset="0"/>
                <a:ea typeface="+mn-ea"/>
                <a:cs typeface="Arial"/>
              </a:rPr>
              <a:t>same</a:t>
            </a:r>
            <a:r>
              <a:rPr kumimoji="0" sz="24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and </a:t>
            </a:r>
            <a:r>
              <a:rPr kumimoji="0" sz="2400" b="0" i="0" u="none" strike="noStrike" kern="1200" cap="none" spc="-100" normalizeH="0" baseline="0" noProof="0" dirty="0">
                <a:ln>
                  <a:noFill/>
                </a:ln>
                <a:solidFill>
                  <a:prstClr val="black"/>
                </a:solidFill>
                <a:effectLst/>
                <a:uLnTx/>
                <a:uFillTx/>
                <a:latin typeface="Comic Sans MS" panose="030F0702030302020204" pitchFamily="66" charset="0"/>
                <a:ea typeface="+mn-ea"/>
                <a:cs typeface="Arial"/>
              </a:rPr>
              <a:t>what</a:t>
            </a:r>
            <a:r>
              <a:rPr kumimoji="0" sz="2400" b="0" i="0" u="none" strike="noStrike" kern="1200" cap="none" spc="-7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210" normalizeH="0" baseline="0" noProof="0" dirty="0">
                <a:ln>
                  <a:noFill/>
                </a:ln>
                <a:solidFill>
                  <a:prstClr val="black"/>
                </a:solidFill>
                <a:effectLst/>
                <a:uLnTx/>
                <a:uFillTx/>
                <a:latin typeface="Comic Sans MS" panose="030F0702030302020204" pitchFamily="66" charset="0"/>
                <a:ea typeface="+mn-ea"/>
                <a:cs typeface="Arial"/>
              </a:rPr>
              <a:t>changes,</a:t>
            </a:r>
            <a:r>
              <a:rPr kumimoji="0" sz="24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to</a:t>
            </a:r>
            <a:r>
              <a:rPr kumimoji="0" sz="2400" b="0" i="0" u="none" strike="noStrike" kern="1200" cap="none" spc="-9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215" normalizeH="0" baseline="0" noProof="0" dirty="0">
                <a:ln>
                  <a:noFill/>
                </a:ln>
                <a:solidFill>
                  <a:prstClr val="black"/>
                </a:solidFill>
                <a:effectLst/>
                <a:uLnTx/>
                <a:uFillTx/>
                <a:latin typeface="Comic Sans MS" panose="030F0702030302020204" pitchFamily="66" charset="0"/>
                <a:ea typeface="+mn-ea"/>
                <a:cs typeface="Arial"/>
              </a:rPr>
              <a:t>connect</a:t>
            </a:r>
            <a:r>
              <a:rPr kumimoji="0" sz="24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55" normalizeH="0" baseline="0" noProof="0" dirty="0">
                <a:ln>
                  <a:noFill/>
                </a:ln>
                <a:solidFill>
                  <a:prstClr val="black"/>
                </a:solidFill>
                <a:effectLst/>
                <a:uLnTx/>
                <a:uFillTx/>
                <a:latin typeface="Comic Sans MS" panose="030F0702030302020204" pitchFamily="66" charset="0"/>
                <a:ea typeface="+mn-ea"/>
                <a:cs typeface="Arial"/>
              </a:rPr>
              <a:t>the</a:t>
            </a:r>
            <a:r>
              <a:rPr kumimoji="0" sz="24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95" normalizeH="0" baseline="0" noProof="0" dirty="0">
                <a:ln>
                  <a:noFill/>
                </a:ln>
                <a:solidFill>
                  <a:prstClr val="black"/>
                </a:solidFill>
                <a:effectLst/>
                <a:uLnTx/>
                <a:uFillTx/>
                <a:latin typeface="Comic Sans MS" panose="030F0702030302020204" pitchFamily="66" charset="0"/>
                <a:ea typeface="+mn-ea"/>
                <a:cs typeface="Arial"/>
              </a:rPr>
              <a:t>mathematics</a:t>
            </a:r>
            <a:r>
              <a:rPr kumimoji="0" sz="24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90" normalizeH="0" baseline="0" noProof="0" dirty="0">
                <a:ln>
                  <a:noFill/>
                </a:ln>
                <a:solidFill>
                  <a:prstClr val="black"/>
                </a:solidFill>
                <a:effectLst/>
                <a:uLnTx/>
                <a:uFillTx/>
                <a:latin typeface="Comic Sans MS" panose="030F0702030302020204" pitchFamily="66" charset="0"/>
                <a:ea typeface="+mn-ea"/>
                <a:cs typeface="Arial"/>
              </a:rPr>
              <a:t>and</a:t>
            </a:r>
            <a:r>
              <a:rPr kumimoji="0" sz="2400" b="0"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draw</a:t>
            </a:r>
            <a:r>
              <a:rPr kumimoji="0" sz="2400" b="0" i="0" u="none" strike="noStrike" kern="1200" cap="none" spc="-3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10" normalizeH="0" baseline="0" noProof="0" dirty="0">
                <a:ln>
                  <a:noFill/>
                </a:ln>
                <a:solidFill>
                  <a:prstClr val="black"/>
                </a:solidFill>
                <a:effectLst/>
                <a:uLnTx/>
                <a:uFillTx/>
                <a:latin typeface="Comic Sans MS" panose="030F0702030302020204" pitchFamily="66" charset="0"/>
                <a:ea typeface="+mn-ea"/>
                <a:cs typeface="Arial"/>
              </a:rPr>
              <a:t>attention</a:t>
            </a:r>
            <a:r>
              <a:rPr kumimoji="0" sz="2400" b="0" i="0" u="none" strike="noStrike" kern="1200" cap="none" spc="-2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rPr>
              <a:t>to</a:t>
            </a:r>
            <a:r>
              <a:rPr kumimoji="0" sz="2400" b="0" i="0" u="none" strike="noStrike" kern="1200" cap="none" spc="-3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45" normalizeH="0" baseline="0" noProof="0" dirty="0">
                <a:ln>
                  <a:noFill/>
                </a:ln>
                <a:solidFill>
                  <a:prstClr val="black"/>
                </a:solidFill>
                <a:effectLst/>
                <a:uLnTx/>
                <a:uFillTx/>
                <a:latin typeface="Comic Sans MS" panose="030F0702030302020204" pitchFamily="66" charset="0"/>
                <a:ea typeface="+mn-ea"/>
                <a:cs typeface="Arial"/>
              </a:rPr>
              <a:t>mathematical</a:t>
            </a:r>
            <a:r>
              <a:rPr kumimoji="0" sz="24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40" normalizeH="0" baseline="0" noProof="0" dirty="0">
                <a:ln>
                  <a:noFill/>
                </a:ln>
                <a:solidFill>
                  <a:prstClr val="black"/>
                </a:solidFill>
                <a:effectLst/>
                <a:uLnTx/>
                <a:uFillTx/>
                <a:latin typeface="Comic Sans MS" panose="030F0702030302020204" pitchFamily="66" charset="0"/>
                <a:ea typeface="+mn-ea"/>
                <a:cs typeface="Arial"/>
              </a:rPr>
              <a:t>relationships </a:t>
            </a:r>
            <a:r>
              <a:rPr kumimoji="0" sz="2400" b="0" i="0" u="none" strike="noStrike" kern="1200" cap="none" spc="-90" normalizeH="0" baseline="0" noProof="0" dirty="0">
                <a:ln>
                  <a:noFill/>
                </a:ln>
                <a:solidFill>
                  <a:prstClr val="black"/>
                </a:solidFill>
                <a:effectLst/>
                <a:uLnTx/>
                <a:uFillTx/>
                <a:latin typeface="Comic Sans MS" panose="030F0702030302020204" pitchFamily="66" charset="0"/>
                <a:ea typeface="+mn-ea"/>
                <a:cs typeface="Arial"/>
              </a:rPr>
              <a:t>and</a:t>
            </a:r>
            <a:r>
              <a:rPr kumimoji="0" sz="2400" b="0" i="0" u="none" strike="noStrike" kern="1200" cap="none" spc="5"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65" normalizeH="0" baseline="0" noProof="0" dirty="0">
                <a:ln>
                  <a:noFill/>
                </a:ln>
                <a:solidFill>
                  <a:prstClr val="black"/>
                </a:solidFill>
                <a:effectLst/>
                <a:uLnTx/>
                <a:uFillTx/>
                <a:latin typeface="Comic Sans MS" panose="030F0702030302020204" pitchFamily="66" charset="0"/>
                <a:ea typeface="+mn-ea"/>
                <a:cs typeface="Arial"/>
              </a:rPr>
              <a:t>structure</a:t>
            </a:r>
            <a:r>
              <a:rPr kumimoji="0" sz="2400" b="0" i="0" u="none" strike="noStrike" kern="1200" cap="none" spc="-2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280" normalizeH="0" baseline="0" noProof="0" dirty="0">
                <a:ln>
                  <a:noFill/>
                </a:ln>
                <a:solidFill>
                  <a:prstClr val="black"/>
                </a:solidFill>
                <a:effectLst/>
                <a:uLnTx/>
                <a:uFillTx/>
                <a:latin typeface="Comic Sans MS" panose="030F0702030302020204" pitchFamily="66" charset="0"/>
                <a:ea typeface="+mn-ea"/>
                <a:cs typeface="Arial"/>
              </a:rPr>
              <a:t>(NCETM,</a:t>
            </a:r>
            <a:r>
              <a:rPr kumimoji="0" sz="24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 </a:t>
            </a:r>
            <a:r>
              <a:rPr kumimoji="0" sz="2400" b="0" i="0" u="none" strike="noStrike" kern="1200" cap="none" spc="-10" normalizeH="0" baseline="0" noProof="0" dirty="0">
                <a:ln>
                  <a:noFill/>
                </a:ln>
                <a:solidFill>
                  <a:prstClr val="black"/>
                </a:solidFill>
                <a:effectLst/>
                <a:uLnTx/>
                <a:uFillTx/>
                <a:latin typeface="Comic Sans MS" panose="030F0702030302020204" pitchFamily="66" charset="0"/>
                <a:ea typeface="+mn-ea"/>
                <a:cs typeface="Arial"/>
              </a:rPr>
              <a:t>2019).</a:t>
            </a:r>
            <a:endParaRPr kumimoji="0"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a:endParaRPr>
          </a:p>
        </p:txBody>
      </p:sp>
      <p:sp>
        <p:nvSpPr>
          <p:cNvPr id="4" name="object 4"/>
          <p:cNvSpPr txBox="1"/>
          <p:nvPr/>
        </p:nvSpPr>
        <p:spPr>
          <a:xfrm>
            <a:off x="245363" y="3706367"/>
            <a:ext cx="3145790" cy="923925"/>
          </a:xfrm>
          <a:prstGeom prst="rect">
            <a:avLst/>
          </a:prstGeom>
          <a:ln w="57911">
            <a:solidFill>
              <a:srgbClr val="92D050"/>
            </a:solidFill>
          </a:ln>
        </p:spPr>
        <p:txBody>
          <a:bodyPr vert="horz" wrap="square" lIns="0" tIns="34925" rIns="0" bIns="0" rtlCol="0">
            <a:spAutoFit/>
          </a:bodyPr>
          <a:lstStyle/>
          <a:p>
            <a:pPr marL="135255" marR="127635" lvl="0" indent="-2540" algn="ctr" defTabSz="457200" rtl="0" eaLnBrk="1" fontAlgn="auto" latinLnBrk="0" hangingPunct="1">
              <a:lnSpc>
                <a:spcPct val="100000"/>
              </a:lnSpc>
              <a:spcBef>
                <a:spcPts val="275"/>
              </a:spcBef>
              <a:spcAft>
                <a:spcPts val="0"/>
              </a:spcAft>
              <a:buClrTx/>
              <a:buSzTx/>
              <a:buFontTx/>
              <a:buNone/>
              <a:tabLst/>
              <a:defRPr/>
            </a:pPr>
            <a:r>
              <a:rPr kumimoji="0" sz="1800" b="0" i="0" u="none" strike="noStrike" kern="1200" cap="none" spc="-155" normalizeH="0" baseline="0" noProof="0" dirty="0">
                <a:ln>
                  <a:noFill/>
                </a:ln>
                <a:solidFill>
                  <a:prstClr val="black"/>
                </a:solidFill>
                <a:effectLst/>
                <a:uLnTx/>
                <a:uFillTx/>
                <a:latin typeface="Arial"/>
                <a:ea typeface="+mn-ea"/>
                <a:cs typeface="Arial"/>
              </a:rPr>
              <a:t>There</a:t>
            </a:r>
            <a:r>
              <a:rPr kumimoji="0" sz="1800" b="0" i="0" u="none" strike="noStrike" kern="1200" cap="none" spc="-5" normalizeH="0" baseline="0" noProof="0" dirty="0">
                <a:ln>
                  <a:noFill/>
                </a:ln>
                <a:solidFill>
                  <a:prstClr val="black"/>
                </a:solidFill>
                <a:effectLst/>
                <a:uLnTx/>
                <a:uFillTx/>
                <a:latin typeface="Arial"/>
                <a:ea typeface="+mn-ea"/>
                <a:cs typeface="Arial"/>
              </a:rPr>
              <a:t> </a:t>
            </a:r>
            <a:r>
              <a:rPr kumimoji="0" sz="1800" b="0" i="0" u="none" strike="noStrike" kern="1200" cap="none" spc="-10" normalizeH="0" baseline="0" noProof="0" dirty="0">
                <a:ln>
                  <a:noFill/>
                </a:ln>
                <a:solidFill>
                  <a:prstClr val="black"/>
                </a:solidFill>
                <a:effectLst/>
                <a:uLnTx/>
                <a:uFillTx/>
                <a:latin typeface="Arial"/>
                <a:ea typeface="+mn-ea"/>
                <a:cs typeface="Arial"/>
              </a:rPr>
              <a:t>are</a:t>
            </a:r>
            <a:r>
              <a:rPr kumimoji="0" sz="1800" b="0" i="0" u="none" strike="noStrike" kern="1200" cap="none" spc="-85"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3</a:t>
            </a:r>
            <a:r>
              <a:rPr kumimoji="0" sz="1800" b="0" i="0" u="none" strike="noStrike" kern="1200" cap="none" spc="-40" normalizeH="0" baseline="0" noProof="0" dirty="0">
                <a:ln>
                  <a:noFill/>
                </a:ln>
                <a:solidFill>
                  <a:prstClr val="black"/>
                </a:solidFill>
                <a:effectLst/>
                <a:uLnTx/>
                <a:uFillTx/>
                <a:latin typeface="Arial"/>
                <a:ea typeface="+mn-ea"/>
                <a:cs typeface="Arial"/>
              </a:rPr>
              <a:t> </a:t>
            </a:r>
            <a:r>
              <a:rPr kumimoji="0" sz="1800" b="0" i="0" u="none" strike="noStrike" kern="1200" cap="none" spc="-10" normalizeH="0" baseline="0" noProof="0" dirty="0">
                <a:ln>
                  <a:noFill/>
                </a:ln>
                <a:solidFill>
                  <a:prstClr val="black"/>
                </a:solidFill>
                <a:effectLst/>
                <a:uLnTx/>
                <a:uFillTx/>
                <a:latin typeface="Arial"/>
                <a:ea typeface="+mn-ea"/>
                <a:cs typeface="Arial"/>
              </a:rPr>
              <a:t>red</a:t>
            </a:r>
            <a:r>
              <a:rPr kumimoji="0" sz="1800" b="0" i="0" u="none" strike="noStrike" kern="1200" cap="none" spc="-40" normalizeH="0" baseline="0" noProof="0" dirty="0">
                <a:ln>
                  <a:noFill/>
                </a:ln>
                <a:solidFill>
                  <a:prstClr val="black"/>
                </a:solidFill>
                <a:effectLst/>
                <a:uLnTx/>
                <a:uFillTx/>
                <a:latin typeface="Arial"/>
                <a:ea typeface="+mn-ea"/>
                <a:cs typeface="Arial"/>
              </a:rPr>
              <a:t> </a:t>
            </a:r>
            <a:r>
              <a:rPr kumimoji="0" sz="1800" b="0" i="0" u="none" strike="noStrike" kern="1200" cap="none" spc="-90" normalizeH="0" baseline="0" noProof="0" dirty="0">
                <a:ln>
                  <a:noFill/>
                </a:ln>
                <a:solidFill>
                  <a:prstClr val="black"/>
                </a:solidFill>
                <a:effectLst/>
                <a:uLnTx/>
                <a:uFillTx/>
                <a:latin typeface="Arial"/>
                <a:ea typeface="+mn-ea"/>
                <a:cs typeface="Arial"/>
              </a:rPr>
              <a:t>flowers</a:t>
            </a:r>
            <a:r>
              <a:rPr kumimoji="0" sz="1800" b="0" i="0" u="none" strike="noStrike" kern="1200" cap="none" spc="-35" normalizeH="0" baseline="0" noProof="0" dirty="0">
                <a:ln>
                  <a:noFill/>
                </a:ln>
                <a:solidFill>
                  <a:prstClr val="black"/>
                </a:solidFill>
                <a:effectLst/>
                <a:uLnTx/>
                <a:uFillTx/>
                <a:latin typeface="Arial"/>
                <a:ea typeface="+mn-ea"/>
                <a:cs typeface="Arial"/>
              </a:rPr>
              <a:t> </a:t>
            </a:r>
            <a:r>
              <a:rPr kumimoji="0" sz="1800" b="0" i="0" u="none" strike="noStrike" kern="1200" cap="none" spc="-70" normalizeH="0" baseline="0" noProof="0" dirty="0">
                <a:ln>
                  <a:noFill/>
                </a:ln>
                <a:solidFill>
                  <a:prstClr val="black"/>
                </a:solidFill>
                <a:effectLst/>
                <a:uLnTx/>
                <a:uFillTx/>
                <a:latin typeface="Arial"/>
                <a:ea typeface="+mn-ea"/>
                <a:cs typeface="Arial"/>
              </a:rPr>
              <a:t>and</a:t>
            </a:r>
            <a:r>
              <a:rPr kumimoji="0" sz="1800" b="0" i="0" u="none" strike="noStrike" kern="1200" cap="none" spc="-55" normalizeH="0" baseline="0" noProof="0" dirty="0">
                <a:ln>
                  <a:noFill/>
                </a:ln>
                <a:solidFill>
                  <a:prstClr val="black"/>
                </a:solidFill>
                <a:effectLst/>
                <a:uLnTx/>
                <a:uFillTx/>
                <a:latin typeface="Arial"/>
                <a:ea typeface="+mn-ea"/>
                <a:cs typeface="Arial"/>
              </a:rPr>
              <a:t> </a:t>
            </a:r>
            <a:r>
              <a:rPr kumimoji="0" sz="1800" b="0" i="0" u="none" strike="noStrike" kern="1200" cap="none" spc="-50" normalizeH="0" baseline="0" noProof="0" dirty="0">
                <a:ln>
                  <a:noFill/>
                </a:ln>
                <a:solidFill>
                  <a:prstClr val="black"/>
                </a:solidFill>
                <a:effectLst/>
                <a:uLnTx/>
                <a:uFillTx/>
                <a:latin typeface="Arial"/>
                <a:ea typeface="+mn-ea"/>
                <a:cs typeface="Arial"/>
              </a:rPr>
              <a:t>5 </a:t>
            </a:r>
            <a:r>
              <a:rPr kumimoji="0" sz="1800" b="0" i="0" u="none" strike="noStrike" kern="1200" cap="none" spc="-75" normalizeH="0" baseline="0" noProof="0" dirty="0">
                <a:ln>
                  <a:noFill/>
                </a:ln>
                <a:solidFill>
                  <a:prstClr val="black"/>
                </a:solidFill>
                <a:effectLst/>
                <a:uLnTx/>
                <a:uFillTx/>
                <a:latin typeface="Arial"/>
                <a:ea typeface="+mn-ea"/>
                <a:cs typeface="Arial"/>
              </a:rPr>
              <a:t>blue</a:t>
            </a:r>
            <a:r>
              <a:rPr kumimoji="0" sz="1800" b="0" i="0" u="none" strike="noStrike" kern="1200" cap="none" spc="5" normalizeH="0" baseline="0" noProof="0" dirty="0">
                <a:ln>
                  <a:noFill/>
                </a:ln>
                <a:solidFill>
                  <a:prstClr val="black"/>
                </a:solidFill>
                <a:effectLst/>
                <a:uLnTx/>
                <a:uFillTx/>
                <a:latin typeface="Arial"/>
                <a:ea typeface="+mn-ea"/>
                <a:cs typeface="Arial"/>
              </a:rPr>
              <a:t> </a:t>
            </a:r>
            <a:r>
              <a:rPr kumimoji="0" sz="1800" b="0" i="0" u="none" strike="noStrike" kern="1200" cap="none" spc="-100" normalizeH="0" baseline="0" noProof="0" dirty="0">
                <a:ln>
                  <a:noFill/>
                </a:ln>
                <a:solidFill>
                  <a:prstClr val="black"/>
                </a:solidFill>
                <a:effectLst/>
                <a:uLnTx/>
                <a:uFillTx/>
                <a:latin typeface="Arial"/>
                <a:ea typeface="+mn-ea"/>
                <a:cs typeface="Arial"/>
              </a:rPr>
              <a:t>flowers.</a:t>
            </a:r>
            <a:r>
              <a:rPr kumimoji="0" sz="1800" b="0" i="0" u="none" strike="noStrike" kern="1200" cap="none" spc="5" normalizeH="0" baseline="0" noProof="0" dirty="0">
                <a:ln>
                  <a:noFill/>
                </a:ln>
                <a:solidFill>
                  <a:prstClr val="black"/>
                </a:solidFill>
                <a:effectLst/>
                <a:uLnTx/>
                <a:uFillTx/>
                <a:latin typeface="Arial"/>
                <a:ea typeface="+mn-ea"/>
                <a:cs typeface="Arial"/>
              </a:rPr>
              <a:t> </a:t>
            </a:r>
            <a:r>
              <a:rPr kumimoji="0" sz="1800" b="0" i="0" u="none" strike="noStrike" kern="1200" cap="none" spc="-165" normalizeH="0" baseline="0" noProof="0" dirty="0">
                <a:ln>
                  <a:noFill/>
                </a:ln>
                <a:solidFill>
                  <a:prstClr val="black"/>
                </a:solidFill>
                <a:effectLst/>
                <a:uLnTx/>
                <a:uFillTx/>
                <a:latin typeface="Arial"/>
                <a:ea typeface="+mn-ea"/>
                <a:cs typeface="Arial"/>
              </a:rPr>
              <a:t>How</a:t>
            </a:r>
            <a:r>
              <a:rPr kumimoji="0" sz="1800" b="0" i="0" u="none" strike="noStrike" kern="1200" cap="none" spc="5" normalizeH="0" baseline="0" noProof="0" dirty="0">
                <a:ln>
                  <a:noFill/>
                </a:ln>
                <a:solidFill>
                  <a:prstClr val="black"/>
                </a:solidFill>
                <a:effectLst/>
                <a:uLnTx/>
                <a:uFillTx/>
                <a:latin typeface="Arial"/>
                <a:ea typeface="+mn-ea"/>
                <a:cs typeface="Arial"/>
              </a:rPr>
              <a:t> </a:t>
            </a:r>
            <a:r>
              <a:rPr kumimoji="0" sz="1800" b="0" i="0" u="none" strike="noStrike" kern="1200" cap="none" spc="-150" normalizeH="0" baseline="0" noProof="0" dirty="0">
                <a:ln>
                  <a:noFill/>
                </a:ln>
                <a:solidFill>
                  <a:prstClr val="black"/>
                </a:solidFill>
                <a:effectLst/>
                <a:uLnTx/>
                <a:uFillTx/>
                <a:latin typeface="Arial"/>
                <a:ea typeface="+mn-ea"/>
                <a:cs typeface="Arial"/>
              </a:rPr>
              <a:t>many</a:t>
            </a:r>
            <a:r>
              <a:rPr kumimoji="0" sz="1800" b="0" i="0" u="none" strike="noStrike" kern="1200" cap="none" spc="-10" normalizeH="0" baseline="0" noProof="0" dirty="0">
                <a:ln>
                  <a:noFill/>
                </a:ln>
                <a:solidFill>
                  <a:prstClr val="black"/>
                </a:solidFill>
                <a:effectLst/>
                <a:uLnTx/>
                <a:uFillTx/>
                <a:latin typeface="Arial"/>
                <a:ea typeface="+mn-ea"/>
                <a:cs typeface="Arial"/>
              </a:rPr>
              <a:t> </a:t>
            </a:r>
            <a:r>
              <a:rPr kumimoji="0" sz="1800" b="0" i="0" u="none" strike="noStrike" kern="1200" cap="none" spc="-80" normalizeH="0" baseline="0" noProof="0" dirty="0">
                <a:ln>
                  <a:noFill/>
                </a:ln>
                <a:solidFill>
                  <a:prstClr val="black"/>
                </a:solidFill>
                <a:effectLst/>
                <a:uLnTx/>
                <a:uFillTx/>
                <a:latin typeface="Arial"/>
                <a:ea typeface="+mn-ea"/>
                <a:cs typeface="Arial"/>
              </a:rPr>
              <a:t>flowers </a:t>
            </a:r>
            <a:r>
              <a:rPr kumimoji="0" sz="1800" b="0" i="0" u="none" strike="noStrike" kern="1200" cap="none" spc="-10" normalizeH="0" baseline="0" noProof="0" dirty="0">
                <a:ln>
                  <a:noFill/>
                </a:ln>
                <a:solidFill>
                  <a:prstClr val="black"/>
                </a:solidFill>
                <a:effectLst/>
                <a:uLnTx/>
                <a:uFillTx/>
                <a:latin typeface="Arial"/>
                <a:ea typeface="+mn-ea"/>
                <a:cs typeface="Arial"/>
              </a:rPr>
              <a:t>are</a:t>
            </a:r>
            <a:r>
              <a:rPr kumimoji="0" sz="1800" b="0" i="0" u="none" strike="noStrike" kern="1200" cap="none" spc="-90" normalizeH="0" baseline="0" noProof="0" dirty="0">
                <a:ln>
                  <a:noFill/>
                </a:ln>
                <a:solidFill>
                  <a:prstClr val="black"/>
                </a:solidFill>
                <a:effectLst/>
                <a:uLnTx/>
                <a:uFillTx/>
                <a:latin typeface="Arial"/>
                <a:ea typeface="+mn-ea"/>
                <a:cs typeface="Arial"/>
              </a:rPr>
              <a:t> </a:t>
            </a:r>
            <a:r>
              <a:rPr kumimoji="0" sz="1800" b="0" i="0" u="none" strike="noStrike" kern="1200" cap="none" spc="-85" normalizeH="0" baseline="0" noProof="0" dirty="0">
                <a:ln>
                  <a:noFill/>
                </a:ln>
                <a:solidFill>
                  <a:prstClr val="black"/>
                </a:solidFill>
                <a:effectLst/>
                <a:uLnTx/>
                <a:uFillTx/>
                <a:latin typeface="Arial"/>
                <a:ea typeface="+mn-ea"/>
                <a:cs typeface="Arial"/>
              </a:rPr>
              <a:t>there</a:t>
            </a:r>
            <a:r>
              <a:rPr kumimoji="0" sz="1800" b="0" i="0" u="none" strike="noStrike" kern="1200" cap="none" spc="-40" normalizeH="0" baseline="0" noProof="0" dirty="0">
                <a:ln>
                  <a:noFill/>
                </a:ln>
                <a:solidFill>
                  <a:prstClr val="black"/>
                </a:solidFill>
                <a:effectLst/>
                <a:uLnTx/>
                <a:uFillTx/>
                <a:latin typeface="Arial"/>
                <a:ea typeface="+mn-ea"/>
                <a:cs typeface="Arial"/>
              </a:rPr>
              <a:t> </a:t>
            </a:r>
            <a:r>
              <a:rPr kumimoji="0" sz="1800" b="0" i="0" u="none" strike="noStrike" kern="1200" cap="none" spc="-10" normalizeH="0" baseline="0" noProof="0" dirty="0">
                <a:ln>
                  <a:noFill/>
                </a:ln>
                <a:solidFill>
                  <a:prstClr val="black"/>
                </a:solidFill>
                <a:effectLst/>
                <a:uLnTx/>
                <a:uFillTx/>
                <a:latin typeface="Arial"/>
                <a:ea typeface="+mn-ea"/>
                <a:cs typeface="Arial"/>
              </a:rPr>
              <a:t>altogether?</a:t>
            </a:r>
            <a:endParaRPr kumimoji="0" sz="1800" b="0" i="0" u="none" strike="noStrike" kern="1200" cap="none" spc="0" normalizeH="0" baseline="0" noProof="0">
              <a:ln>
                <a:noFill/>
              </a:ln>
              <a:solidFill>
                <a:prstClr val="black"/>
              </a:solidFill>
              <a:effectLst/>
              <a:uLnTx/>
              <a:uFillTx/>
              <a:latin typeface="Arial"/>
              <a:ea typeface="+mn-ea"/>
              <a:cs typeface="Arial"/>
            </a:endParaRPr>
          </a:p>
        </p:txBody>
      </p:sp>
      <p:sp>
        <p:nvSpPr>
          <p:cNvPr id="5" name="object 5"/>
          <p:cNvSpPr txBox="1"/>
          <p:nvPr/>
        </p:nvSpPr>
        <p:spPr>
          <a:xfrm>
            <a:off x="4218432" y="3706367"/>
            <a:ext cx="3145790" cy="1201420"/>
          </a:xfrm>
          <a:prstGeom prst="rect">
            <a:avLst/>
          </a:prstGeom>
          <a:ln w="57911">
            <a:solidFill>
              <a:srgbClr val="FFC000"/>
            </a:solidFill>
          </a:ln>
        </p:spPr>
        <p:txBody>
          <a:bodyPr vert="horz" wrap="square" lIns="0" tIns="34925" rIns="0" bIns="0" rtlCol="0">
            <a:spAutoFit/>
          </a:bodyPr>
          <a:lstStyle/>
          <a:p>
            <a:pPr marL="142240" marR="133985" lvl="0" indent="0" algn="ctr" defTabSz="457200" rtl="0" eaLnBrk="1" fontAlgn="auto" latinLnBrk="0" hangingPunct="1">
              <a:lnSpc>
                <a:spcPct val="100000"/>
              </a:lnSpc>
              <a:spcBef>
                <a:spcPts val="275"/>
              </a:spcBef>
              <a:spcAft>
                <a:spcPts val="0"/>
              </a:spcAft>
              <a:buClrTx/>
              <a:buSzTx/>
              <a:buFontTx/>
              <a:buNone/>
              <a:tabLst/>
              <a:defRPr/>
            </a:pPr>
            <a:r>
              <a:rPr kumimoji="0" sz="1800" b="0" i="0" u="none" strike="noStrike" kern="1200" cap="none" spc="-155" normalizeH="0" baseline="0" noProof="0" dirty="0">
                <a:ln>
                  <a:noFill/>
                </a:ln>
                <a:solidFill>
                  <a:prstClr val="black"/>
                </a:solidFill>
                <a:effectLst/>
                <a:uLnTx/>
                <a:uFillTx/>
                <a:latin typeface="Arial"/>
                <a:ea typeface="+mn-ea"/>
                <a:cs typeface="Arial"/>
              </a:rPr>
              <a:t>There</a:t>
            </a:r>
            <a:r>
              <a:rPr kumimoji="0" sz="1800" b="0" i="0" u="none" strike="noStrike" kern="1200" cap="none" spc="-5" normalizeH="0" baseline="0" noProof="0" dirty="0">
                <a:ln>
                  <a:noFill/>
                </a:ln>
                <a:solidFill>
                  <a:prstClr val="black"/>
                </a:solidFill>
                <a:effectLst/>
                <a:uLnTx/>
                <a:uFillTx/>
                <a:latin typeface="Arial"/>
                <a:ea typeface="+mn-ea"/>
                <a:cs typeface="Arial"/>
              </a:rPr>
              <a:t> </a:t>
            </a:r>
            <a:r>
              <a:rPr kumimoji="0" sz="1800" b="0" i="0" u="none" strike="noStrike" kern="1200" cap="none" spc="-10" normalizeH="0" baseline="0" noProof="0" dirty="0">
                <a:ln>
                  <a:noFill/>
                </a:ln>
                <a:solidFill>
                  <a:prstClr val="black"/>
                </a:solidFill>
                <a:effectLst/>
                <a:uLnTx/>
                <a:uFillTx/>
                <a:latin typeface="Arial"/>
                <a:ea typeface="+mn-ea"/>
                <a:cs typeface="Arial"/>
              </a:rPr>
              <a:t>are</a:t>
            </a:r>
            <a:r>
              <a:rPr kumimoji="0" sz="1800" b="0" i="0" u="none" strike="noStrike" kern="1200" cap="none" spc="-30"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8</a:t>
            </a:r>
            <a:r>
              <a:rPr kumimoji="0" sz="1800" b="0" i="0" u="none" strike="noStrike" kern="1200" cap="none" spc="-15" normalizeH="0" baseline="0" noProof="0" dirty="0">
                <a:ln>
                  <a:noFill/>
                </a:ln>
                <a:solidFill>
                  <a:prstClr val="black"/>
                </a:solidFill>
                <a:effectLst/>
                <a:uLnTx/>
                <a:uFillTx/>
                <a:latin typeface="Arial"/>
                <a:ea typeface="+mn-ea"/>
                <a:cs typeface="Arial"/>
              </a:rPr>
              <a:t> </a:t>
            </a:r>
            <a:r>
              <a:rPr kumimoji="0" sz="1800" b="0" i="0" u="none" strike="noStrike" kern="1200" cap="none" spc="-80" normalizeH="0" baseline="0" noProof="0" dirty="0">
                <a:ln>
                  <a:noFill/>
                </a:ln>
                <a:solidFill>
                  <a:prstClr val="black"/>
                </a:solidFill>
                <a:effectLst/>
                <a:uLnTx/>
                <a:uFillTx/>
                <a:latin typeface="Arial"/>
                <a:ea typeface="+mn-ea"/>
                <a:cs typeface="Arial"/>
              </a:rPr>
              <a:t>flowers;</a:t>
            </a:r>
            <a:r>
              <a:rPr kumimoji="0" sz="1800" b="0" i="0" u="none" strike="noStrike" kern="1200" cap="none" spc="-5" normalizeH="0" baseline="0" noProof="0" dirty="0">
                <a:ln>
                  <a:noFill/>
                </a:ln>
                <a:solidFill>
                  <a:prstClr val="black"/>
                </a:solidFill>
                <a:effectLst/>
                <a:uLnTx/>
                <a:uFillTx/>
                <a:latin typeface="Arial"/>
                <a:ea typeface="+mn-ea"/>
                <a:cs typeface="Arial"/>
              </a:rPr>
              <a:t> </a:t>
            </a:r>
            <a:r>
              <a:rPr kumimoji="0" sz="1800" b="0" i="0" u="none" strike="noStrike" kern="1200" cap="none" spc="-215" normalizeH="0" baseline="0" noProof="0" dirty="0">
                <a:ln>
                  <a:noFill/>
                </a:ln>
                <a:solidFill>
                  <a:prstClr val="black"/>
                </a:solidFill>
                <a:effectLst/>
                <a:uLnTx/>
                <a:uFillTx/>
                <a:latin typeface="Arial"/>
                <a:ea typeface="+mn-ea"/>
                <a:cs typeface="Arial"/>
              </a:rPr>
              <a:t>some</a:t>
            </a:r>
            <a:r>
              <a:rPr kumimoji="0" sz="1800" b="0" i="0" u="none" strike="noStrike" kern="1200" cap="none" spc="-5" normalizeH="0" baseline="0" noProof="0" dirty="0">
                <a:ln>
                  <a:noFill/>
                </a:ln>
                <a:solidFill>
                  <a:prstClr val="black"/>
                </a:solidFill>
                <a:effectLst/>
                <a:uLnTx/>
                <a:uFillTx/>
                <a:latin typeface="Arial"/>
                <a:ea typeface="+mn-ea"/>
                <a:cs typeface="Arial"/>
              </a:rPr>
              <a:t> </a:t>
            </a:r>
            <a:r>
              <a:rPr kumimoji="0" sz="1800" b="0" i="0" u="none" strike="noStrike" kern="1200" cap="none" spc="-25" normalizeH="0" baseline="0" noProof="0" dirty="0">
                <a:ln>
                  <a:noFill/>
                </a:ln>
                <a:solidFill>
                  <a:prstClr val="black"/>
                </a:solidFill>
                <a:effectLst/>
                <a:uLnTx/>
                <a:uFillTx/>
                <a:latin typeface="Arial"/>
                <a:ea typeface="+mn-ea"/>
                <a:cs typeface="Arial"/>
              </a:rPr>
              <a:t>are </a:t>
            </a:r>
            <a:r>
              <a:rPr kumimoji="0" sz="1800" b="0" i="0" u="none" strike="noStrike" kern="1200" cap="none" spc="-10" normalizeH="0" baseline="0" noProof="0" dirty="0">
                <a:ln>
                  <a:noFill/>
                </a:ln>
                <a:solidFill>
                  <a:prstClr val="black"/>
                </a:solidFill>
                <a:effectLst/>
                <a:uLnTx/>
                <a:uFillTx/>
                <a:latin typeface="Arial"/>
                <a:ea typeface="+mn-ea"/>
                <a:cs typeface="Arial"/>
              </a:rPr>
              <a:t>red</a:t>
            </a:r>
            <a:r>
              <a:rPr kumimoji="0" sz="1800" b="0" i="0" u="none" strike="noStrike" kern="1200" cap="none" spc="-95" normalizeH="0" baseline="0" noProof="0" dirty="0">
                <a:ln>
                  <a:noFill/>
                </a:ln>
                <a:solidFill>
                  <a:prstClr val="black"/>
                </a:solidFill>
                <a:effectLst/>
                <a:uLnTx/>
                <a:uFillTx/>
                <a:latin typeface="Arial"/>
                <a:ea typeface="+mn-ea"/>
                <a:cs typeface="Arial"/>
              </a:rPr>
              <a:t> </a:t>
            </a:r>
            <a:r>
              <a:rPr kumimoji="0" sz="1800" b="0" i="0" u="none" strike="noStrike" kern="1200" cap="none" spc="-65" normalizeH="0" baseline="0" noProof="0" dirty="0">
                <a:ln>
                  <a:noFill/>
                </a:ln>
                <a:solidFill>
                  <a:prstClr val="black"/>
                </a:solidFill>
                <a:effectLst/>
                <a:uLnTx/>
                <a:uFillTx/>
                <a:latin typeface="Arial"/>
                <a:ea typeface="+mn-ea"/>
                <a:cs typeface="Arial"/>
              </a:rPr>
              <a:t>and</a:t>
            </a:r>
            <a:r>
              <a:rPr kumimoji="0" sz="1800" b="0" i="0" u="none" strike="noStrike" kern="1200" cap="none" spc="-55" normalizeH="0" baseline="0" noProof="0" dirty="0">
                <a:ln>
                  <a:noFill/>
                </a:ln>
                <a:solidFill>
                  <a:prstClr val="black"/>
                </a:solidFill>
                <a:effectLst/>
                <a:uLnTx/>
                <a:uFillTx/>
                <a:latin typeface="Arial"/>
                <a:ea typeface="+mn-ea"/>
                <a:cs typeface="Arial"/>
              </a:rPr>
              <a:t> </a:t>
            </a:r>
            <a:r>
              <a:rPr kumimoji="0" sz="1800" b="0" i="0" u="none" strike="noStrike" kern="1200" cap="none" spc="-215" normalizeH="0" baseline="0" noProof="0" dirty="0">
                <a:ln>
                  <a:noFill/>
                </a:ln>
                <a:solidFill>
                  <a:prstClr val="black"/>
                </a:solidFill>
                <a:effectLst/>
                <a:uLnTx/>
                <a:uFillTx/>
                <a:latin typeface="Arial"/>
                <a:ea typeface="+mn-ea"/>
                <a:cs typeface="Arial"/>
              </a:rPr>
              <a:t>some</a:t>
            </a:r>
            <a:r>
              <a:rPr kumimoji="0" sz="1800" b="0" i="0" u="none" strike="noStrike" kern="1200" cap="none" spc="-5" normalizeH="0" baseline="0" noProof="0" dirty="0">
                <a:ln>
                  <a:noFill/>
                </a:ln>
                <a:solidFill>
                  <a:prstClr val="black"/>
                </a:solidFill>
                <a:effectLst/>
                <a:uLnTx/>
                <a:uFillTx/>
                <a:latin typeface="Arial"/>
                <a:ea typeface="+mn-ea"/>
                <a:cs typeface="Arial"/>
              </a:rPr>
              <a:t> </a:t>
            </a:r>
            <a:r>
              <a:rPr kumimoji="0" sz="1800" b="0" i="0" u="none" strike="noStrike" kern="1200" cap="none" spc="-10" normalizeH="0" baseline="0" noProof="0" dirty="0">
                <a:ln>
                  <a:noFill/>
                </a:ln>
                <a:solidFill>
                  <a:prstClr val="black"/>
                </a:solidFill>
                <a:effectLst/>
                <a:uLnTx/>
                <a:uFillTx/>
                <a:latin typeface="Arial"/>
                <a:ea typeface="+mn-ea"/>
                <a:cs typeface="Arial"/>
              </a:rPr>
              <a:t>are</a:t>
            </a:r>
            <a:r>
              <a:rPr kumimoji="0" sz="1800" b="0" i="0" u="none" strike="noStrike" kern="1200" cap="none" spc="-55" normalizeH="0" baseline="0" noProof="0" dirty="0">
                <a:ln>
                  <a:noFill/>
                </a:ln>
                <a:solidFill>
                  <a:prstClr val="black"/>
                </a:solidFill>
                <a:effectLst/>
                <a:uLnTx/>
                <a:uFillTx/>
                <a:latin typeface="Arial"/>
                <a:ea typeface="+mn-ea"/>
                <a:cs typeface="Arial"/>
              </a:rPr>
              <a:t> </a:t>
            </a:r>
            <a:r>
              <a:rPr kumimoji="0" sz="1800" b="0" i="0" u="none" strike="noStrike" kern="1200" cap="none" spc="-90" normalizeH="0" baseline="0" noProof="0" dirty="0">
                <a:ln>
                  <a:noFill/>
                </a:ln>
                <a:solidFill>
                  <a:prstClr val="black"/>
                </a:solidFill>
                <a:effectLst/>
                <a:uLnTx/>
                <a:uFillTx/>
                <a:latin typeface="Arial"/>
                <a:ea typeface="+mn-ea"/>
                <a:cs typeface="Arial"/>
              </a:rPr>
              <a:t>blue.</a:t>
            </a:r>
            <a:r>
              <a:rPr kumimoji="0" sz="1800" b="0" i="0" u="none" strike="noStrike" kern="1200" cap="none" spc="-35"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If</a:t>
            </a:r>
            <a:r>
              <a:rPr kumimoji="0" sz="1800" b="0" i="0" u="none" strike="noStrike" kern="1200" cap="none" spc="10" normalizeH="0" baseline="0" noProof="0" dirty="0">
                <a:ln>
                  <a:noFill/>
                </a:ln>
                <a:solidFill>
                  <a:prstClr val="black"/>
                </a:solidFill>
                <a:effectLst/>
                <a:uLnTx/>
                <a:uFillTx/>
                <a:latin typeface="Arial"/>
                <a:ea typeface="+mn-ea"/>
                <a:cs typeface="Arial"/>
              </a:rPr>
              <a:t> </a:t>
            </a:r>
            <a:r>
              <a:rPr kumimoji="0" sz="1800" b="0" i="0" u="none" strike="noStrike" kern="1200" cap="none" spc="-70" normalizeH="0" baseline="0" noProof="0" dirty="0">
                <a:ln>
                  <a:noFill/>
                </a:ln>
                <a:solidFill>
                  <a:prstClr val="black"/>
                </a:solidFill>
                <a:effectLst/>
                <a:uLnTx/>
                <a:uFillTx/>
                <a:latin typeface="Arial"/>
                <a:ea typeface="+mn-ea"/>
                <a:cs typeface="Arial"/>
              </a:rPr>
              <a:t>three </a:t>
            </a:r>
            <a:r>
              <a:rPr kumimoji="0" sz="1800" b="0" i="0" u="none" strike="noStrike" kern="1200" cap="none" spc="0" normalizeH="0" baseline="0" noProof="0" dirty="0">
                <a:ln>
                  <a:noFill/>
                </a:ln>
                <a:solidFill>
                  <a:prstClr val="black"/>
                </a:solidFill>
                <a:effectLst/>
                <a:uLnTx/>
                <a:uFillTx/>
                <a:latin typeface="Arial"/>
                <a:ea typeface="+mn-ea"/>
                <a:cs typeface="Arial"/>
              </a:rPr>
              <a:t>of</a:t>
            </a:r>
            <a:r>
              <a:rPr kumimoji="0" sz="1800" b="0" i="0" u="none" strike="noStrike" kern="1200" cap="none" spc="-10" normalizeH="0" baseline="0" noProof="0" dirty="0">
                <a:ln>
                  <a:noFill/>
                </a:ln>
                <a:solidFill>
                  <a:prstClr val="black"/>
                </a:solidFill>
                <a:effectLst/>
                <a:uLnTx/>
                <a:uFillTx/>
                <a:latin typeface="Arial"/>
                <a:ea typeface="+mn-ea"/>
                <a:cs typeface="Arial"/>
              </a:rPr>
              <a:t> </a:t>
            </a:r>
            <a:r>
              <a:rPr kumimoji="0" sz="1800" b="0" i="0" u="none" strike="noStrike" kern="1200" cap="none" spc="-165" normalizeH="0" baseline="0" noProof="0" dirty="0">
                <a:ln>
                  <a:noFill/>
                </a:ln>
                <a:solidFill>
                  <a:prstClr val="black"/>
                </a:solidFill>
                <a:effectLst/>
                <a:uLnTx/>
                <a:uFillTx/>
                <a:latin typeface="Arial"/>
                <a:ea typeface="+mn-ea"/>
                <a:cs typeface="Arial"/>
              </a:rPr>
              <a:t>them</a:t>
            </a:r>
            <a:r>
              <a:rPr kumimoji="0" sz="1800" b="0" i="0" u="none" strike="noStrike" kern="1200" cap="none" spc="-15" normalizeH="0" baseline="0" noProof="0" dirty="0">
                <a:ln>
                  <a:noFill/>
                </a:ln>
                <a:solidFill>
                  <a:prstClr val="black"/>
                </a:solidFill>
                <a:effectLst/>
                <a:uLnTx/>
                <a:uFillTx/>
                <a:latin typeface="Arial"/>
                <a:ea typeface="+mn-ea"/>
                <a:cs typeface="Arial"/>
              </a:rPr>
              <a:t> </a:t>
            </a:r>
            <a:r>
              <a:rPr kumimoji="0" sz="1800" b="0" i="0" u="none" strike="noStrike" kern="1200" cap="none" spc="-10" normalizeH="0" baseline="0" noProof="0" dirty="0">
                <a:ln>
                  <a:noFill/>
                </a:ln>
                <a:solidFill>
                  <a:prstClr val="black"/>
                </a:solidFill>
                <a:effectLst/>
                <a:uLnTx/>
                <a:uFillTx/>
                <a:latin typeface="Arial"/>
                <a:ea typeface="+mn-ea"/>
                <a:cs typeface="Arial"/>
              </a:rPr>
              <a:t>are</a:t>
            </a:r>
            <a:r>
              <a:rPr kumimoji="0" sz="1800" b="0" i="0" u="none" strike="noStrike" kern="1200" cap="none" spc="-20" normalizeH="0" baseline="0" noProof="0" dirty="0">
                <a:ln>
                  <a:noFill/>
                </a:ln>
                <a:solidFill>
                  <a:prstClr val="black"/>
                </a:solidFill>
                <a:effectLst/>
                <a:uLnTx/>
                <a:uFillTx/>
                <a:latin typeface="Arial"/>
                <a:ea typeface="+mn-ea"/>
                <a:cs typeface="Arial"/>
              </a:rPr>
              <a:t> </a:t>
            </a:r>
            <a:r>
              <a:rPr kumimoji="0" sz="1800" b="0" i="0" u="none" strike="noStrike" kern="1200" cap="none" spc="-45" normalizeH="0" baseline="0" noProof="0" dirty="0">
                <a:ln>
                  <a:noFill/>
                </a:ln>
                <a:solidFill>
                  <a:prstClr val="black"/>
                </a:solidFill>
                <a:effectLst/>
                <a:uLnTx/>
                <a:uFillTx/>
                <a:latin typeface="Arial"/>
                <a:ea typeface="+mn-ea"/>
                <a:cs typeface="Arial"/>
              </a:rPr>
              <a:t>red,</a:t>
            </a:r>
            <a:r>
              <a:rPr kumimoji="0" sz="1800" b="0" i="0" u="none" strike="noStrike" kern="1200" cap="none" spc="-20" normalizeH="0" baseline="0" noProof="0" dirty="0">
                <a:ln>
                  <a:noFill/>
                </a:ln>
                <a:solidFill>
                  <a:prstClr val="black"/>
                </a:solidFill>
                <a:effectLst/>
                <a:uLnTx/>
                <a:uFillTx/>
                <a:latin typeface="Arial"/>
                <a:ea typeface="+mn-ea"/>
                <a:cs typeface="Arial"/>
              </a:rPr>
              <a:t> </a:t>
            </a:r>
            <a:r>
              <a:rPr kumimoji="0" sz="1800" b="0" i="0" u="none" strike="noStrike" kern="1200" cap="none" spc="-165" normalizeH="0" baseline="0" noProof="0" dirty="0">
                <a:ln>
                  <a:noFill/>
                </a:ln>
                <a:solidFill>
                  <a:prstClr val="black"/>
                </a:solidFill>
                <a:effectLst/>
                <a:uLnTx/>
                <a:uFillTx/>
                <a:latin typeface="Arial"/>
                <a:ea typeface="+mn-ea"/>
                <a:cs typeface="Arial"/>
              </a:rPr>
              <a:t>how</a:t>
            </a:r>
            <a:r>
              <a:rPr kumimoji="0" sz="1800" b="0" i="0" u="none" strike="noStrike" kern="1200" cap="none" spc="-10" normalizeH="0" baseline="0" noProof="0" dirty="0">
                <a:ln>
                  <a:noFill/>
                </a:ln>
                <a:solidFill>
                  <a:prstClr val="black"/>
                </a:solidFill>
                <a:effectLst/>
                <a:uLnTx/>
                <a:uFillTx/>
                <a:latin typeface="Arial"/>
                <a:ea typeface="+mn-ea"/>
                <a:cs typeface="Arial"/>
              </a:rPr>
              <a:t> </a:t>
            </a:r>
            <a:r>
              <a:rPr kumimoji="0" sz="1800" b="0" i="0" u="none" strike="noStrike" kern="1200" cap="none" spc="-150" normalizeH="0" baseline="0" noProof="0" dirty="0">
                <a:ln>
                  <a:noFill/>
                </a:ln>
                <a:solidFill>
                  <a:prstClr val="black"/>
                </a:solidFill>
                <a:effectLst/>
                <a:uLnTx/>
                <a:uFillTx/>
                <a:latin typeface="Arial"/>
                <a:ea typeface="+mn-ea"/>
                <a:cs typeface="Arial"/>
              </a:rPr>
              <a:t>many</a:t>
            </a:r>
            <a:r>
              <a:rPr kumimoji="0" sz="1800" b="0" i="0" u="none" strike="noStrike" kern="1200" cap="none" spc="-25" normalizeH="0" baseline="0" noProof="0" dirty="0">
                <a:ln>
                  <a:noFill/>
                </a:ln>
                <a:solidFill>
                  <a:prstClr val="black"/>
                </a:solidFill>
                <a:effectLst/>
                <a:uLnTx/>
                <a:uFillTx/>
                <a:latin typeface="Arial"/>
                <a:ea typeface="+mn-ea"/>
                <a:cs typeface="Arial"/>
              </a:rPr>
              <a:t> are </a:t>
            </a:r>
            <a:r>
              <a:rPr kumimoji="0" sz="1800" b="0" i="0" u="none" strike="noStrike" kern="1200" cap="none" spc="-10" normalizeH="0" baseline="0" noProof="0" dirty="0">
                <a:ln>
                  <a:noFill/>
                </a:ln>
                <a:solidFill>
                  <a:prstClr val="black"/>
                </a:solidFill>
                <a:effectLst/>
                <a:uLnTx/>
                <a:uFillTx/>
                <a:latin typeface="Arial"/>
                <a:ea typeface="+mn-ea"/>
                <a:cs typeface="Arial"/>
              </a:rPr>
              <a:t>blue?</a:t>
            </a:r>
            <a:endParaRPr kumimoji="0" sz="1800" b="0" i="0" u="none" strike="noStrike" kern="1200" cap="none" spc="0" normalizeH="0" baseline="0" noProof="0">
              <a:ln>
                <a:noFill/>
              </a:ln>
              <a:solidFill>
                <a:prstClr val="black"/>
              </a:solidFill>
              <a:effectLst/>
              <a:uLnTx/>
              <a:uFillTx/>
              <a:latin typeface="Arial"/>
              <a:ea typeface="+mn-ea"/>
              <a:cs typeface="Arial"/>
            </a:endParaRPr>
          </a:p>
        </p:txBody>
      </p:sp>
      <p:sp>
        <p:nvSpPr>
          <p:cNvPr id="6" name="object 6"/>
          <p:cNvSpPr txBox="1"/>
          <p:nvPr/>
        </p:nvSpPr>
        <p:spPr>
          <a:xfrm>
            <a:off x="8066531" y="3729228"/>
            <a:ext cx="3782695" cy="1201420"/>
          </a:xfrm>
          <a:prstGeom prst="rect">
            <a:avLst/>
          </a:prstGeom>
          <a:ln w="57911">
            <a:solidFill>
              <a:srgbClr val="FF0000"/>
            </a:solidFill>
          </a:ln>
        </p:spPr>
        <p:txBody>
          <a:bodyPr vert="horz" wrap="square" lIns="0" tIns="34925" rIns="0" bIns="0" rtlCol="0">
            <a:spAutoFit/>
          </a:bodyPr>
          <a:lstStyle/>
          <a:p>
            <a:pPr marL="118745" marR="112395" lvl="0" indent="0" algn="ctr" defTabSz="457200" rtl="0" eaLnBrk="1" fontAlgn="auto" latinLnBrk="0" hangingPunct="1">
              <a:lnSpc>
                <a:spcPct val="100000"/>
              </a:lnSpc>
              <a:spcBef>
                <a:spcPts val="275"/>
              </a:spcBef>
              <a:spcAft>
                <a:spcPts val="0"/>
              </a:spcAft>
              <a:buClrTx/>
              <a:buSzTx/>
              <a:buFontTx/>
              <a:buNone/>
              <a:tabLst/>
              <a:defRPr/>
            </a:pPr>
            <a:r>
              <a:rPr kumimoji="0" sz="1800" b="0" i="0" u="none" strike="noStrike" kern="1200" cap="none" spc="-155" normalizeH="0" baseline="0" noProof="0" dirty="0">
                <a:ln>
                  <a:noFill/>
                </a:ln>
                <a:solidFill>
                  <a:prstClr val="black"/>
                </a:solidFill>
                <a:effectLst/>
                <a:uLnTx/>
                <a:uFillTx/>
                <a:latin typeface="Arial"/>
                <a:ea typeface="+mn-ea"/>
                <a:cs typeface="Arial"/>
              </a:rPr>
              <a:t>There</a:t>
            </a:r>
            <a:r>
              <a:rPr kumimoji="0" sz="1800" b="0" i="0" u="none" strike="noStrike" kern="1200" cap="none" spc="-5" normalizeH="0" baseline="0" noProof="0" dirty="0">
                <a:ln>
                  <a:noFill/>
                </a:ln>
                <a:solidFill>
                  <a:prstClr val="black"/>
                </a:solidFill>
                <a:effectLst/>
                <a:uLnTx/>
                <a:uFillTx/>
                <a:latin typeface="Arial"/>
                <a:ea typeface="+mn-ea"/>
                <a:cs typeface="Arial"/>
              </a:rPr>
              <a:t> </a:t>
            </a:r>
            <a:r>
              <a:rPr kumimoji="0" sz="1800" b="0" i="0" u="none" strike="noStrike" kern="1200" cap="none" spc="-10" normalizeH="0" baseline="0" noProof="0" dirty="0">
                <a:ln>
                  <a:noFill/>
                </a:ln>
                <a:solidFill>
                  <a:prstClr val="black"/>
                </a:solidFill>
                <a:effectLst/>
                <a:uLnTx/>
                <a:uFillTx/>
                <a:latin typeface="Arial"/>
                <a:ea typeface="+mn-ea"/>
                <a:cs typeface="Arial"/>
              </a:rPr>
              <a:t>are</a:t>
            </a:r>
            <a:r>
              <a:rPr kumimoji="0" sz="1800" b="0" i="0" u="none" strike="noStrike" kern="1200" cap="none" spc="-110"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8</a:t>
            </a:r>
            <a:r>
              <a:rPr kumimoji="0" sz="1800" b="0" i="0" u="none" strike="noStrike" kern="1200" cap="none" spc="-40" normalizeH="0" baseline="0" noProof="0" dirty="0">
                <a:ln>
                  <a:noFill/>
                </a:ln>
                <a:solidFill>
                  <a:prstClr val="black"/>
                </a:solidFill>
                <a:effectLst/>
                <a:uLnTx/>
                <a:uFillTx/>
                <a:latin typeface="Arial"/>
                <a:ea typeface="+mn-ea"/>
                <a:cs typeface="Arial"/>
              </a:rPr>
              <a:t> </a:t>
            </a:r>
            <a:r>
              <a:rPr kumimoji="0" sz="1800" b="0" i="0" u="none" strike="noStrike" kern="1200" cap="none" spc="-80" normalizeH="0" baseline="0" noProof="0" dirty="0">
                <a:ln>
                  <a:noFill/>
                </a:ln>
                <a:solidFill>
                  <a:prstClr val="black"/>
                </a:solidFill>
                <a:effectLst/>
                <a:uLnTx/>
                <a:uFillTx/>
                <a:latin typeface="Arial"/>
                <a:ea typeface="+mn-ea"/>
                <a:cs typeface="Arial"/>
              </a:rPr>
              <a:t>flowers;</a:t>
            </a:r>
            <a:r>
              <a:rPr kumimoji="0" sz="1800" b="0" i="0" u="none" strike="noStrike" kern="1200" cap="none" spc="-35" normalizeH="0" baseline="0" noProof="0" dirty="0">
                <a:ln>
                  <a:noFill/>
                </a:ln>
                <a:solidFill>
                  <a:prstClr val="black"/>
                </a:solidFill>
                <a:effectLst/>
                <a:uLnTx/>
                <a:uFillTx/>
                <a:latin typeface="Arial"/>
                <a:ea typeface="+mn-ea"/>
                <a:cs typeface="Arial"/>
              </a:rPr>
              <a:t> </a:t>
            </a:r>
            <a:r>
              <a:rPr kumimoji="0" sz="1800" b="0" i="0" u="none" strike="noStrike" kern="1200" cap="none" spc="-215" normalizeH="0" baseline="0" noProof="0" dirty="0">
                <a:ln>
                  <a:noFill/>
                </a:ln>
                <a:solidFill>
                  <a:prstClr val="black"/>
                </a:solidFill>
                <a:effectLst/>
                <a:uLnTx/>
                <a:uFillTx/>
                <a:latin typeface="Arial"/>
                <a:ea typeface="+mn-ea"/>
                <a:cs typeface="Arial"/>
              </a:rPr>
              <a:t>some</a:t>
            </a:r>
            <a:r>
              <a:rPr kumimoji="0" sz="1800" b="0" i="0" u="none" strike="noStrike" kern="1200" cap="none" spc="-5" normalizeH="0" baseline="0" noProof="0" dirty="0">
                <a:ln>
                  <a:noFill/>
                </a:ln>
                <a:solidFill>
                  <a:prstClr val="black"/>
                </a:solidFill>
                <a:effectLst/>
                <a:uLnTx/>
                <a:uFillTx/>
                <a:latin typeface="Arial"/>
                <a:ea typeface="+mn-ea"/>
                <a:cs typeface="Arial"/>
              </a:rPr>
              <a:t> </a:t>
            </a:r>
            <a:r>
              <a:rPr kumimoji="0" sz="1800" b="0" i="0" u="none" strike="noStrike" kern="1200" cap="none" spc="-10" normalizeH="0" baseline="0" noProof="0" dirty="0">
                <a:ln>
                  <a:noFill/>
                </a:ln>
                <a:solidFill>
                  <a:prstClr val="black"/>
                </a:solidFill>
                <a:effectLst/>
                <a:uLnTx/>
                <a:uFillTx/>
                <a:latin typeface="Arial"/>
                <a:ea typeface="+mn-ea"/>
                <a:cs typeface="Arial"/>
              </a:rPr>
              <a:t>are</a:t>
            </a:r>
            <a:r>
              <a:rPr kumimoji="0" sz="1800" b="0" i="0" u="none" strike="noStrike" kern="1200" cap="none" spc="-35" normalizeH="0" baseline="0" noProof="0" dirty="0">
                <a:ln>
                  <a:noFill/>
                </a:ln>
                <a:solidFill>
                  <a:prstClr val="black"/>
                </a:solidFill>
                <a:effectLst/>
                <a:uLnTx/>
                <a:uFillTx/>
                <a:latin typeface="Arial"/>
                <a:ea typeface="+mn-ea"/>
                <a:cs typeface="Arial"/>
              </a:rPr>
              <a:t> </a:t>
            </a:r>
            <a:r>
              <a:rPr kumimoji="0" sz="1800" b="0" i="0" u="none" strike="noStrike" kern="1200" cap="none" spc="-10" normalizeH="0" baseline="0" noProof="0" dirty="0">
                <a:ln>
                  <a:noFill/>
                </a:ln>
                <a:solidFill>
                  <a:prstClr val="black"/>
                </a:solidFill>
                <a:effectLst/>
                <a:uLnTx/>
                <a:uFillTx/>
                <a:latin typeface="Arial"/>
                <a:ea typeface="+mn-ea"/>
                <a:cs typeface="Arial"/>
              </a:rPr>
              <a:t>red</a:t>
            </a:r>
            <a:r>
              <a:rPr kumimoji="0" sz="1800" b="0" i="0" u="none" strike="noStrike" kern="1200" cap="none" spc="-40" normalizeH="0" baseline="0" noProof="0" dirty="0">
                <a:ln>
                  <a:noFill/>
                </a:ln>
                <a:solidFill>
                  <a:prstClr val="black"/>
                </a:solidFill>
                <a:effectLst/>
                <a:uLnTx/>
                <a:uFillTx/>
                <a:latin typeface="Arial"/>
                <a:ea typeface="+mn-ea"/>
                <a:cs typeface="Arial"/>
              </a:rPr>
              <a:t> and </a:t>
            </a:r>
            <a:r>
              <a:rPr kumimoji="0" sz="1800" b="0" i="0" u="none" strike="noStrike" kern="1200" cap="none" spc="-215" normalizeH="0" baseline="0" noProof="0" dirty="0">
                <a:ln>
                  <a:noFill/>
                </a:ln>
                <a:solidFill>
                  <a:prstClr val="black"/>
                </a:solidFill>
                <a:effectLst/>
                <a:uLnTx/>
                <a:uFillTx/>
                <a:latin typeface="Arial"/>
                <a:ea typeface="+mn-ea"/>
                <a:cs typeface="Arial"/>
              </a:rPr>
              <a:t>some</a:t>
            </a:r>
            <a:r>
              <a:rPr kumimoji="0" sz="1800" b="0" i="0" u="none" strike="noStrike" kern="1200" cap="none" spc="0" normalizeH="0" baseline="0" noProof="0" dirty="0">
                <a:ln>
                  <a:noFill/>
                </a:ln>
                <a:solidFill>
                  <a:prstClr val="black"/>
                </a:solidFill>
                <a:effectLst/>
                <a:uLnTx/>
                <a:uFillTx/>
                <a:latin typeface="Arial"/>
                <a:ea typeface="+mn-ea"/>
                <a:cs typeface="Arial"/>
              </a:rPr>
              <a:t> </a:t>
            </a:r>
            <a:r>
              <a:rPr kumimoji="0" sz="1800" b="0" i="0" u="none" strike="noStrike" kern="1200" cap="none" spc="-10" normalizeH="0" baseline="0" noProof="0" dirty="0">
                <a:ln>
                  <a:noFill/>
                </a:ln>
                <a:solidFill>
                  <a:prstClr val="black"/>
                </a:solidFill>
                <a:effectLst/>
                <a:uLnTx/>
                <a:uFillTx/>
                <a:latin typeface="Arial"/>
                <a:ea typeface="+mn-ea"/>
                <a:cs typeface="Arial"/>
              </a:rPr>
              <a:t>are</a:t>
            </a:r>
            <a:r>
              <a:rPr kumimoji="0" sz="1800" b="0" i="0" u="none" strike="noStrike" kern="1200" cap="none" spc="-90" normalizeH="0" baseline="0" noProof="0" dirty="0">
                <a:ln>
                  <a:noFill/>
                </a:ln>
                <a:solidFill>
                  <a:prstClr val="black"/>
                </a:solidFill>
                <a:effectLst/>
                <a:uLnTx/>
                <a:uFillTx/>
                <a:latin typeface="Arial"/>
                <a:ea typeface="+mn-ea"/>
                <a:cs typeface="Arial"/>
              </a:rPr>
              <a:t> </a:t>
            </a:r>
            <a:r>
              <a:rPr kumimoji="0" sz="1800" b="0" i="0" u="none" strike="noStrike" kern="1200" cap="none" spc="-95" normalizeH="0" baseline="0" noProof="0" dirty="0">
                <a:ln>
                  <a:noFill/>
                </a:ln>
                <a:solidFill>
                  <a:prstClr val="black"/>
                </a:solidFill>
                <a:effectLst/>
                <a:uLnTx/>
                <a:uFillTx/>
                <a:latin typeface="Arial"/>
                <a:ea typeface="+mn-ea"/>
                <a:cs typeface="Arial"/>
              </a:rPr>
              <a:t>blue.</a:t>
            </a:r>
            <a:r>
              <a:rPr kumimoji="0" sz="1800" b="0" i="0" u="none" strike="noStrike" kern="1200" cap="none" spc="-30"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If</a:t>
            </a:r>
            <a:r>
              <a:rPr kumimoji="0" sz="1800" b="0" i="0" u="none" strike="noStrike" kern="1200" cap="none" spc="20" normalizeH="0" baseline="0" noProof="0" dirty="0">
                <a:ln>
                  <a:noFill/>
                </a:ln>
                <a:solidFill>
                  <a:prstClr val="black"/>
                </a:solidFill>
                <a:effectLst/>
                <a:uLnTx/>
                <a:uFillTx/>
                <a:latin typeface="Arial"/>
                <a:ea typeface="+mn-ea"/>
                <a:cs typeface="Arial"/>
              </a:rPr>
              <a:t> </a:t>
            </a:r>
            <a:r>
              <a:rPr kumimoji="0" sz="1800" b="0" i="0" u="none" strike="noStrike" kern="1200" cap="none" spc="-80" normalizeH="0" baseline="0" noProof="0" dirty="0">
                <a:ln>
                  <a:noFill/>
                </a:ln>
                <a:solidFill>
                  <a:prstClr val="black"/>
                </a:solidFill>
                <a:effectLst/>
                <a:uLnTx/>
                <a:uFillTx/>
                <a:latin typeface="Arial"/>
                <a:ea typeface="+mn-ea"/>
                <a:cs typeface="Arial"/>
              </a:rPr>
              <a:t>there</a:t>
            </a:r>
            <a:r>
              <a:rPr kumimoji="0" sz="1800" b="0" i="0" u="none" strike="noStrike" kern="1200" cap="none" spc="-35" normalizeH="0" baseline="0" noProof="0" dirty="0">
                <a:ln>
                  <a:noFill/>
                </a:ln>
                <a:solidFill>
                  <a:prstClr val="black"/>
                </a:solidFill>
                <a:effectLst/>
                <a:uLnTx/>
                <a:uFillTx/>
                <a:latin typeface="Arial"/>
                <a:ea typeface="+mn-ea"/>
                <a:cs typeface="Arial"/>
              </a:rPr>
              <a:t> </a:t>
            </a:r>
            <a:r>
              <a:rPr kumimoji="0" sz="1800" b="0" i="0" u="none" strike="noStrike" kern="1200" cap="none" spc="-10" normalizeH="0" baseline="0" noProof="0" dirty="0">
                <a:ln>
                  <a:noFill/>
                </a:ln>
                <a:solidFill>
                  <a:prstClr val="black"/>
                </a:solidFill>
                <a:effectLst/>
                <a:uLnTx/>
                <a:uFillTx/>
                <a:latin typeface="Arial"/>
                <a:ea typeface="+mn-ea"/>
                <a:cs typeface="Arial"/>
              </a:rPr>
              <a:t>are</a:t>
            </a:r>
            <a:r>
              <a:rPr kumimoji="0" sz="1800" b="0" i="0" u="none" strike="noStrike" kern="1200" cap="none" spc="-40" normalizeH="0" baseline="0" noProof="0" dirty="0">
                <a:ln>
                  <a:noFill/>
                </a:ln>
                <a:solidFill>
                  <a:prstClr val="black"/>
                </a:solidFill>
                <a:effectLst/>
                <a:uLnTx/>
                <a:uFillTx/>
                <a:latin typeface="Arial"/>
                <a:ea typeface="+mn-ea"/>
                <a:cs typeface="Arial"/>
              </a:rPr>
              <a:t> </a:t>
            </a:r>
            <a:r>
              <a:rPr kumimoji="0" sz="1800" b="0" i="0" u="none" strike="noStrike" kern="1200" cap="none" spc="-80" normalizeH="0" baseline="0" noProof="0" dirty="0">
                <a:ln>
                  <a:noFill/>
                </a:ln>
                <a:solidFill>
                  <a:prstClr val="black"/>
                </a:solidFill>
                <a:effectLst/>
                <a:uLnTx/>
                <a:uFillTx/>
                <a:latin typeface="Arial"/>
                <a:ea typeface="+mn-ea"/>
                <a:cs typeface="Arial"/>
              </a:rPr>
              <a:t>two</a:t>
            </a:r>
            <a:r>
              <a:rPr kumimoji="0" sz="1800" b="0" i="0" u="none" strike="noStrike" kern="1200" cap="none" spc="-35" normalizeH="0" baseline="0" noProof="0" dirty="0">
                <a:ln>
                  <a:noFill/>
                </a:ln>
                <a:solidFill>
                  <a:prstClr val="black"/>
                </a:solidFill>
                <a:effectLst/>
                <a:uLnTx/>
                <a:uFillTx/>
                <a:latin typeface="Arial"/>
                <a:ea typeface="+mn-ea"/>
                <a:cs typeface="Arial"/>
              </a:rPr>
              <a:t> </a:t>
            </a:r>
            <a:r>
              <a:rPr kumimoji="0" sz="1800" b="0" i="0" u="none" strike="noStrike" kern="1200" cap="none" spc="-20" normalizeH="0" baseline="0" noProof="0" dirty="0">
                <a:ln>
                  <a:noFill/>
                </a:ln>
                <a:solidFill>
                  <a:prstClr val="black"/>
                </a:solidFill>
                <a:effectLst/>
                <a:uLnTx/>
                <a:uFillTx/>
                <a:latin typeface="Arial"/>
                <a:ea typeface="+mn-ea"/>
                <a:cs typeface="Arial"/>
              </a:rPr>
              <a:t>more </a:t>
            </a:r>
            <a:r>
              <a:rPr kumimoji="0" sz="1800" b="0" i="0" u="none" strike="noStrike" kern="1200" cap="none" spc="-75" normalizeH="0" baseline="0" noProof="0" dirty="0">
                <a:ln>
                  <a:noFill/>
                </a:ln>
                <a:solidFill>
                  <a:prstClr val="black"/>
                </a:solidFill>
                <a:effectLst/>
                <a:uLnTx/>
                <a:uFillTx/>
                <a:latin typeface="Arial"/>
                <a:ea typeface="+mn-ea"/>
                <a:cs typeface="Arial"/>
              </a:rPr>
              <a:t>blue</a:t>
            </a:r>
            <a:r>
              <a:rPr kumimoji="0" sz="1800" b="0" i="0" u="none" strike="noStrike" kern="1200" cap="none" spc="-50" normalizeH="0" baseline="0" noProof="0" dirty="0">
                <a:ln>
                  <a:noFill/>
                </a:ln>
                <a:solidFill>
                  <a:prstClr val="black"/>
                </a:solidFill>
                <a:effectLst/>
                <a:uLnTx/>
                <a:uFillTx/>
                <a:latin typeface="Arial"/>
                <a:ea typeface="+mn-ea"/>
                <a:cs typeface="Arial"/>
              </a:rPr>
              <a:t> </a:t>
            </a:r>
            <a:r>
              <a:rPr kumimoji="0" sz="1800" b="0" i="0" u="none" strike="noStrike" kern="1200" cap="none" spc="-90" normalizeH="0" baseline="0" noProof="0" dirty="0">
                <a:ln>
                  <a:noFill/>
                </a:ln>
                <a:solidFill>
                  <a:prstClr val="black"/>
                </a:solidFill>
                <a:effectLst/>
                <a:uLnTx/>
                <a:uFillTx/>
                <a:latin typeface="Arial"/>
                <a:ea typeface="+mn-ea"/>
                <a:cs typeface="Arial"/>
              </a:rPr>
              <a:t>flowers</a:t>
            </a:r>
            <a:r>
              <a:rPr kumimoji="0" sz="1800" b="0" i="0" u="none" strike="noStrike" kern="1200" cap="none" spc="-30" normalizeH="0" baseline="0" noProof="0" dirty="0">
                <a:ln>
                  <a:noFill/>
                </a:ln>
                <a:solidFill>
                  <a:prstClr val="black"/>
                </a:solidFill>
                <a:effectLst/>
                <a:uLnTx/>
                <a:uFillTx/>
                <a:latin typeface="Arial"/>
                <a:ea typeface="+mn-ea"/>
                <a:cs typeface="Arial"/>
              </a:rPr>
              <a:t> </a:t>
            </a:r>
            <a:r>
              <a:rPr kumimoji="0" sz="1800" b="0" i="0" u="none" strike="noStrike" kern="1200" cap="none" spc="-120" normalizeH="0" baseline="0" noProof="0" dirty="0">
                <a:ln>
                  <a:noFill/>
                </a:ln>
                <a:solidFill>
                  <a:prstClr val="black"/>
                </a:solidFill>
                <a:effectLst/>
                <a:uLnTx/>
                <a:uFillTx/>
                <a:latin typeface="Arial"/>
                <a:ea typeface="+mn-ea"/>
                <a:cs typeface="Arial"/>
              </a:rPr>
              <a:t>than</a:t>
            </a:r>
            <a:r>
              <a:rPr kumimoji="0" sz="1800" b="0" i="0" u="none" strike="noStrike" kern="1200" cap="none" spc="-20" normalizeH="0" baseline="0" noProof="0" dirty="0">
                <a:ln>
                  <a:noFill/>
                </a:ln>
                <a:solidFill>
                  <a:prstClr val="black"/>
                </a:solidFill>
                <a:effectLst/>
                <a:uLnTx/>
                <a:uFillTx/>
                <a:latin typeface="Arial"/>
                <a:ea typeface="+mn-ea"/>
                <a:cs typeface="Arial"/>
              </a:rPr>
              <a:t> </a:t>
            </a:r>
            <a:r>
              <a:rPr kumimoji="0" sz="1800" b="0" i="0" u="none" strike="noStrike" kern="1200" cap="none" spc="-10" normalizeH="0" baseline="0" noProof="0" dirty="0">
                <a:ln>
                  <a:noFill/>
                </a:ln>
                <a:solidFill>
                  <a:prstClr val="black"/>
                </a:solidFill>
                <a:effectLst/>
                <a:uLnTx/>
                <a:uFillTx/>
                <a:latin typeface="Arial"/>
                <a:ea typeface="+mn-ea"/>
                <a:cs typeface="Arial"/>
              </a:rPr>
              <a:t>red</a:t>
            </a:r>
            <a:r>
              <a:rPr kumimoji="0" sz="1800" b="0" i="0" u="none" strike="noStrike" kern="1200" cap="none" spc="-30" normalizeH="0" baseline="0" noProof="0" dirty="0">
                <a:ln>
                  <a:noFill/>
                </a:ln>
                <a:solidFill>
                  <a:prstClr val="black"/>
                </a:solidFill>
                <a:effectLst/>
                <a:uLnTx/>
                <a:uFillTx/>
                <a:latin typeface="Arial"/>
                <a:ea typeface="+mn-ea"/>
                <a:cs typeface="Arial"/>
              </a:rPr>
              <a:t> </a:t>
            </a:r>
            <a:r>
              <a:rPr kumimoji="0" sz="1800" b="0" i="0" u="none" strike="noStrike" kern="1200" cap="none" spc="-100" normalizeH="0" baseline="0" noProof="0" dirty="0">
                <a:ln>
                  <a:noFill/>
                </a:ln>
                <a:solidFill>
                  <a:prstClr val="black"/>
                </a:solidFill>
                <a:effectLst/>
                <a:uLnTx/>
                <a:uFillTx/>
                <a:latin typeface="Arial"/>
                <a:ea typeface="+mn-ea"/>
                <a:cs typeface="Arial"/>
              </a:rPr>
              <a:t>flowers,</a:t>
            </a:r>
            <a:r>
              <a:rPr kumimoji="0" sz="1800" b="0" i="0" u="none" strike="noStrike" kern="1200" cap="none" spc="-25" normalizeH="0" baseline="0" noProof="0" dirty="0">
                <a:ln>
                  <a:noFill/>
                </a:ln>
                <a:solidFill>
                  <a:prstClr val="black"/>
                </a:solidFill>
                <a:effectLst/>
                <a:uLnTx/>
                <a:uFillTx/>
                <a:latin typeface="Arial"/>
                <a:ea typeface="+mn-ea"/>
                <a:cs typeface="Arial"/>
              </a:rPr>
              <a:t> how </a:t>
            </a:r>
            <a:r>
              <a:rPr kumimoji="0" sz="1800" b="0" i="0" u="none" strike="noStrike" kern="1200" cap="none" spc="-150" normalizeH="0" baseline="0" noProof="0" dirty="0">
                <a:ln>
                  <a:noFill/>
                </a:ln>
                <a:solidFill>
                  <a:prstClr val="black"/>
                </a:solidFill>
                <a:effectLst/>
                <a:uLnTx/>
                <a:uFillTx/>
                <a:latin typeface="Arial"/>
                <a:ea typeface="+mn-ea"/>
                <a:cs typeface="Arial"/>
              </a:rPr>
              <a:t>many</a:t>
            </a:r>
            <a:r>
              <a:rPr kumimoji="0" sz="1800" b="0" i="0" u="none" strike="noStrike" kern="1200" cap="none" spc="-20" normalizeH="0" baseline="0" noProof="0" dirty="0">
                <a:ln>
                  <a:noFill/>
                </a:ln>
                <a:solidFill>
                  <a:prstClr val="black"/>
                </a:solidFill>
                <a:effectLst/>
                <a:uLnTx/>
                <a:uFillTx/>
                <a:latin typeface="Arial"/>
                <a:ea typeface="+mn-ea"/>
                <a:cs typeface="Arial"/>
              </a:rPr>
              <a:t> </a:t>
            </a:r>
            <a:r>
              <a:rPr kumimoji="0" sz="1800" b="0" i="0" u="none" strike="noStrike" kern="1200" cap="none" spc="-10" normalizeH="0" baseline="0" noProof="0" dirty="0">
                <a:ln>
                  <a:noFill/>
                </a:ln>
                <a:solidFill>
                  <a:prstClr val="black"/>
                </a:solidFill>
                <a:effectLst/>
                <a:uLnTx/>
                <a:uFillTx/>
                <a:latin typeface="Arial"/>
                <a:ea typeface="+mn-ea"/>
                <a:cs typeface="Arial"/>
              </a:rPr>
              <a:t>are</a:t>
            </a:r>
            <a:r>
              <a:rPr kumimoji="0" sz="1800" b="0" i="0" u="none" strike="noStrike" kern="1200" cap="none" spc="-65" normalizeH="0" baseline="0" noProof="0" dirty="0">
                <a:ln>
                  <a:noFill/>
                </a:ln>
                <a:solidFill>
                  <a:prstClr val="black"/>
                </a:solidFill>
                <a:effectLst/>
                <a:uLnTx/>
                <a:uFillTx/>
                <a:latin typeface="Arial"/>
                <a:ea typeface="+mn-ea"/>
                <a:cs typeface="Arial"/>
              </a:rPr>
              <a:t> </a:t>
            </a:r>
            <a:r>
              <a:rPr kumimoji="0" sz="1800" b="0" i="0" u="none" strike="noStrike" kern="1200" cap="none" spc="-80" normalizeH="0" baseline="0" noProof="0" dirty="0">
                <a:ln>
                  <a:noFill/>
                </a:ln>
                <a:solidFill>
                  <a:prstClr val="black"/>
                </a:solidFill>
                <a:effectLst/>
                <a:uLnTx/>
                <a:uFillTx/>
                <a:latin typeface="Arial"/>
                <a:ea typeface="+mn-ea"/>
                <a:cs typeface="Arial"/>
              </a:rPr>
              <a:t>there</a:t>
            </a:r>
            <a:r>
              <a:rPr kumimoji="0" sz="1800" b="0" i="0" u="none" strike="noStrike" kern="1200" cap="none" spc="-25"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of</a:t>
            </a:r>
            <a:r>
              <a:rPr kumimoji="0" sz="1800" b="0" i="0" u="none" strike="noStrike" kern="1200" cap="none" spc="20" normalizeH="0" baseline="0" noProof="0" dirty="0">
                <a:ln>
                  <a:noFill/>
                </a:ln>
                <a:solidFill>
                  <a:prstClr val="black"/>
                </a:solidFill>
                <a:effectLst/>
                <a:uLnTx/>
                <a:uFillTx/>
                <a:latin typeface="Arial"/>
                <a:ea typeface="+mn-ea"/>
                <a:cs typeface="Arial"/>
              </a:rPr>
              <a:t> </a:t>
            </a:r>
            <a:r>
              <a:rPr kumimoji="0" sz="1800" b="0" i="0" u="none" strike="noStrike" kern="1200" cap="none" spc="-120" normalizeH="0" baseline="0" noProof="0" dirty="0">
                <a:ln>
                  <a:noFill/>
                </a:ln>
                <a:solidFill>
                  <a:prstClr val="black"/>
                </a:solidFill>
                <a:effectLst/>
                <a:uLnTx/>
                <a:uFillTx/>
                <a:latin typeface="Arial"/>
                <a:ea typeface="+mn-ea"/>
                <a:cs typeface="Arial"/>
              </a:rPr>
              <a:t>each</a:t>
            </a:r>
            <a:r>
              <a:rPr kumimoji="0" sz="1800" b="0" i="0" u="none" strike="noStrike" kern="1200" cap="none" spc="-20" normalizeH="0" baseline="0" noProof="0" dirty="0">
                <a:ln>
                  <a:noFill/>
                </a:ln>
                <a:solidFill>
                  <a:prstClr val="black"/>
                </a:solidFill>
                <a:effectLst/>
                <a:uLnTx/>
                <a:uFillTx/>
                <a:latin typeface="Arial"/>
                <a:ea typeface="+mn-ea"/>
                <a:cs typeface="Arial"/>
              </a:rPr>
              <a:t> </a:t>
            </a:r>
            <a:r>
              <a:rPr kumimoji="0" sz="1800" b="0" i="0" u="none" strike="noStrike" kern="1200" cap="none" spc="-10" normalizeH="0" baseline="0" noProof="0" dirty="0">
                <a:ln>
                  <a:noFill/>
                </a:ln>
                <a:solidFill>
                  <a:prstClr val="black"/>
                </a:solidFill>
                <a:effectLst/>
                <a:uLnTx/>
                <a:uFillTx/>
                <a:latin typeface="Arial"/>
                <a:ea typeface="+mn-ea"/>
                <a:cs typeface="Arial"/>
              </a:rPr>
              <a:t>colour?</a:t>
            </a:r>
            <a:endParaRPr kumimoji="0" sz="1800" b="0" i="0" u="none" strike="noStrike" kern="1200" cap="none" spc="0" normalizeH="0" baseline="0" noProof="0">
              <a:ln>
                <a:noFill/>
              </a:ln>
              <a:solidFill>
                <a:prstClr val="black"/>
              </a:solidFill>
              <a:effectLst/>
              <a:uLnTx/>
              <a:uFillTx/>
              <a:latin typeface="Arial"/>
              <a:ea typeface="+mn-ea"/>
              <a:cs typeface="Arial"/>
            </a:endParaRPr>
          </a:p>
        </p:txBody>
      </p:sp>
      <p:pic>
        <p:nvPicPr>
          <p:cNvPr id="7" name="object 7"/>
          <p:cNvPicPr/>
          <p:nvPr/>
        </p:nvPicPr>
        <p:blipFill>
          <a:blip r:embed="rId2" cstate="print"/>
          <a:stretch>
            <a:fillRect/>
          </a:stretch>
        </p:blipFill>
        <p:spPr>
          <a:xfrm>
            <a:off x="864869" y="4927600"/>
            <a:ext cx="2019300" cy="1574800"/>
          </a:xfrm>
          <a:prstGeom prst="rect">
            <a:avLst/>
          </a:prstGeom>
        </p:spPr>
      </p:pic>
      <p:pic>
        <p:nvPicPr>
          <p:cNvPr id="8" name="object 8"/>
          <p:cNvPicPr/>
          <p:nvPr/>
        </p:nvPicPr>
        <p:blipFill>
          <a:blip r:embed="rId3" cstate="print"/>
          <a:stretch>
            <a:fillRect/>
          </a:stretch>
        </p:blipFill>
        <p:spPr>
          <a:xfrm>
            <a:off x="3299459" y="5207508"/>
            <a:ext cx="4358640" cy="1083563"/>
          </a:xfrm>
          <a:prstGeom prst="rect">
            <a:avLst/>
          </a:prstGeom>
        </p:spPr>
      </p:pic>
      <p:pic>
        <p:nvPicPr>
          <p:cNvPr id="9" name="object 9"/>
          <p:cNvPicPr/>
          <p:nvPr/>
        </p:nvPicPr>
        <p:blipFill>
          <a:blip r:embed="rId4" cstate="print"/>
          <a:stretch>
            <a:fillRect/>
          </a:stretch>
        </p:blipFill>
        <p:spPr>
          <a:xfrm>
            <a:off x="8116823" y="5091682"/>
            <a:ext cx="3605783" cy="1676400"/>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6.5|9.5|2.4|2.1"/>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ppt/theme/theme10.xml><?xml version="1.0" encoding="utf-8"?>
<a:theme xmlns:a="http://schemas.openxmlformats.org/drawingml/2006/main" name="3_Custom Design">
  <a:themeElements>
    <a:clrScheme name="Custom 7">
      <a:dk1>
        <a:srgbClr val="585858"/>
      </a:dk1>
      <a:lt1>
        <a:srgbClr val="FFFFFF"/>
      </a:lt1>
      <a:dk2>
        <a:srgbClr val="006666"/>
      </a:dk2>
      <a:lt2>
        <a:srgbClr val="5F5F5F"/>
      </a:lt2>
      <a:accent1>
        <a:srgbClr val="585858"/>
      </a:accent1>
      <a:accent2>
        <a:srgbClr val="99CCCC"/>
      </a:accent2>
      <a:accent3>
        <a:srgbClr val="FFFFFF"/>
      </a:accent3>
      <a:accent4>
        <a:srgbClr val="000000"/>
      </a:accent4>
      <a:accent5>
        <a:srgbClr val="ADE2E2"/>
      </a:accent5>
      <a:accent6>
        <a:srgbClr val="8AB9B9"/>
      </a:accent6>
      <a:hlink>
        <a:srgbClr val="00B0F0"/>
      </a:hlink>
      <a:folHlink>
        <a:srgbClr val="B2B2B2"/>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ETM NCP (G) PowerPoint Template Theme">
  <a:themeElements>
    <a:clrScheme name="NCETM 2023-24">
      <a:dk1>
        <a:srgbClr val="595958"/>
      </a:dk1>
      <a:lt1>
        <a:sysClr val="window" lastClr="FFFFFF"/>
      </a:lt1>
      <a:dk2>
        <a:srgbClr val="595958"/>
      </a:dk2>
      <a:lt2>
        <a:srgbClr val="FFFFFF"/>
      </a:lt2>
      <a:accent1>
        <a:srgbClr val="347574"/>
      </a:accent1>
      <a:accent2>
        <a:srgbClr val="FBF5D4"/>
      </a:accent2>
      <a:accent3>
        <a:srgbClr val="347574"/>
      </a:accent3>
      <a:accent4>
        <a:srgbClr val="972742"/>
      </a:accent4>
      <a:accent5>
        <a:srgbClr val="FBBA33"/>
      </a:accent5>
      <a:accent6>
        <a:srgbClr val="82C6B4"/>
      </a:accent6>
      <a:hlink>
        <a:srgbClr val="0070C0"/>
      </a:hlink>
      <a:folHlink>
        <a:srgbClr val="00B0F0"/>
      </a:folHlink>
    </a:clrScheme>
    <a:fontScheme name="Custom 1">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NCETM NCP (W) PowerPoint Template Theme">
  <a:themeElements>
    <a:clrScheme name="Custom 2">
      <a:dk1>
        <a:srgbClr val="0B4F73"/>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ustom Design">
  <a:themeElements>
    <a:clrScheme name="Custom 7">
      <a:dk1>
        <a:srgbClr val="585858"/>
      </a:dk1>
      <a:lt1>
        <a:srgbClr val="FFFFFF"/>
      </a:lt1>
      <a:dk2>
        <a:srgbClr val="006666"/>
      </a:dk2>
      <a:lt2>
        <a:srgbClr val="5F5F5F"/>
      </a:lt2>
      <a:accent1>
        <a:srgbClr val="585858"/>
      </a:accent1>
      <a:accent2>
        <a:srgbClr val="99CCCC"/>
      </a:accent2>
      <a:accent3>
        <a:srgbClr val="FFFFFF"/>
      </a:accent3>
      <a:accent4>
        <a:srgbClr val="000000"/>
      </a:accent4>
      <a:accent5>
        <a:srgbClr val="ADE2E2"/>
      </a:accent5>
      <a:accent6>
        <a:srgbClr val="8AB9B9"/>
      </a:accent6>
      <a:hlink>
        <a:srgbClr val="00B0F0"/>
      </a:hlink>
      <a:folHlink>
        <a:srgbClr val="B2B2B2"/>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NCETM NCP (G) PowerPoint Template Theme">
  <a:themeElements>
    <a:clrScheme name="Custom 19">
      <a:dk1>
        <a:srgbClr val="0B4F73"/>
      </a:dk1>
      <a:lt1>
        <a:sysClr val="window" lastClr="FFFFFF"/>
      </a:lt1>
      <a:dk2>
        <a:srgbClr val="327473"/>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Custom Design">
  <a:themeElements>
    <a:clrScheme name="Custom 7">
      <a:dk1>
        <a:srgbClr val="585858"/>
      </a:dk1>
      <a:lt1>
        <a:srgbClr val="FFFFFF"/>
      </a:lt1>
      <a:dk2>
        <a:srgbClr val="006666"/>
      </a:dk2>
      <a:lt2>
        <a:srgbClr val="5F5F5F"/>
      </a:lt2>
      <a:accent1>
        <a:srgbClr val="585858"/>
      </a:accent1>
      <a:accent2>
        <a:srgbClr val="99CCCC"/>
      </a:accent2>
      <a:accent3>
        <a:srgbClr val="FFFFFF"/>
      </a:accent3>
      <a:accent4>
        <a:srgbClr val="000000"/>
      </a:accent4>
      <a:accent5>
        <a:srgbClr val="ADE2E2"/>
      </a:accent5>
      <a:accent6>
        <a:srgbClr val="8AB9B9"/>
      </a:accent6>
      <a:hlink>
        <a:srgbClr val="00B0F0"/>
      </a:hlink>
      <a:folHlink>
        <a:srgbClr val="B2B2B2"/>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nctem1">
  <a:themeElements>
    <a:clrScheme name="Mastery PD">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a:spPr>
      <a:bodyPr vert="horz" wrap="square" lIns="91440" tIns="45720" rIns="91440" bIns="45720" numCol="1" rtlCol="0" anchor="t" anchorCtr="0" compatLnSpc="1">
        <a:prstTxWarp prst="textNoShape">
          <a:avLst/>
        </a:prstTxWarp>
        <a:spAutoFit/>
      </a:bodyPr>
      <a:lstStyle>
        <a:defPPr marL="457200" indent="-457200">
          <a:buClr>
            <a:srgbClr val="82CBDD"/>
          </a:buClr>
          <a:defRPr b="1" dirty="0" smtClean="0">
            <a:latin typeface="Myriad Pro Semibold" charset="0"/>
            <a:ea typeface="Myriad Pro Semibold" charset="0"/>
            <a:cs typeface="Myriad Pro Semibold" charset="0"/>
          </a:defRPr>
        </a:defPPr>
      </a:lstStyle>
    </a:tx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ncetm_mm_sp2_se02_pres" id="{D36CC6CC-40CF-4261-A5BB-EEC46634BBCC}" vid="{CDB1599A-ED97-4398-B7EB-3D759FD4F3ED}"/>
    </a:ext>
  </a:extLst>
</a:theme>
</file>

<file path=ppt/theme/theme8.xml><?xml version="1.0" encoding="utf-8"?>
<a:theme xmlns:a="http://schemas.openxmlformats.org/drawingml/2006/main" name="2_Custom Design">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w materials template" id="{9D982857-CF2B-43AA-8EDC-B9C712029F63}" vid="{D9E6F676-3E42-4DD9-87CD-93A784DD82CE}"/>
    </a:ext>
  </a:extLst>
</a:theme>
</file>

<file path=ppt/theme/theme9.xml><?xml version="1.0" encoding="utf-8"?>
<a:theme xmlns:a="http://schemas.openxmlformats.org/drawingml/2006/main" name="2_NCETM NCP (G) PowerPoint Template Theme">
  <a:themeElements>
    <a:clrScheme name="Custom 19">
      <a:dk1>
        <a:srgbClr val="0B4F73"/>
      </a:dk1>
      <a:lt1>
        <a:sysClr val="window" lastClr="FFFFFF"/>
      </a:lt1>
      <a:dk2>
        <a:srgbClr val="327473"/>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11526</TotalTime>
  <Words>2716</Words>
  <Application>Microsoft Office PowerPoint</Application>
  <PresentationFormat>Widescreen</PresentationFormat>
  <Paragraphs>290</Paragraphs>
  <Slides>39</Slides>
  <Notes>8</Notes>
  <HiddenSlides>1</HiddenSlides>
  <MMClips>0</MMClips>
  <ScaleCrop>false</ScaleCrop>
  <HeadingPairs>
    <vt:vector size="6" baseType="variant">
      <vt:variant>
        <vt:lpstr>Fonts Used</vt:lpstr>
      </vt:variant>
      <vt:variant>
        <vt:i4>8</vt:i4>
      </vt:variant>
      <vt:variant>
        <vt:lpstr>Theme</vt:lpstr>
      </vt:variant>
      <vt:variant>
        <vt:i4>10</vt:i4>
      </vt:variant>
      <vt:variant>
        <vt:lpstr>Slide Titles</vt:lpstr>
      </vt:variant>
      <vt:variant>
        <vt:i4>39</vt:i4>
      </vt:variant>
    </vt:vector>
  </HeadingPairs>
  <TitlesOfParts>
    <vt:vector size="57" baseType="lpstr">
      <vt:lpstr>Arial</vt:lpstr>
      <vt:lpstr>Calibri</vt:lpstr>
      <vt:lpstr>Calibri Light</vt:lpstr>
      <vt:lpstr>Century Gothic</vt:lpstr>
      <vt:lpstr>Comic Sans MS</vt:lpstr>
      <vt:lpstr>Garamond</vt:lpstr>
      <vt:lpstr>Myriad Pro</vt:lpstr>
      <vt:lpstr>Myriad Pro Semibold</vt:lpstr>
      <vt:lpstr>Organic</vt:lpstr>
      <vt:lpstr>NCETM NCP (G) PowerPoint Template Theme</vt:lpstr>
      <vt:lpstr>1_NCETM NCP (W) PowerPoint Template Theme</vt:lpstr>
      <vt:lpstr>Custom Design</vt:lpstr>
      <vt:lpstr>1_NCETM NCP (G) PowerPoint Template Theme</vt:lpstr>
      <vt:lpstr>1_Custom Design</vt:lpstr>
      <vt:lpstr>3_nctem1</vt:lpstr>
      <vt:lpstr>2_Custom Design</vt:lpstr>
      <vt:lpstr>2_NCETM NCP (G) PowerPoint Template Theme</vt:lpstr>
      <vt:lpstr>3_Custom Design</vt:lpstr>
      <vt:lpstr>PowerPoint Presentation</vt:lpstr>
      <vt:lpstr>THE ESSENCE OF MATHS TEACHING FOR MASTERY</vt:lpstr>
      <vt:lpstr>THE ESSENCE OF MATHS TEACHING FOR MASTERY</vt:lpstr>
      <vt:lpstr>PowerPoint Presentation</vt:lpstr>
      <vt:lpstr>COHERENCE (BIG IDEA 1)</vt:lpstr>
      <vt:lpstr>REPRESENTATION AND STRUCTURE (BIG IDEA 2)</vt:lpstr>
      <vt:lpstr>MATHEMATICAL THINKING (BIG IDEA 3)</vt:lpstr>
      <vt:lpstr>FLUENCY (BIG IDEA 4)</vt:lpstr>
      <vt:lpstr>VARIATION (BIG IDEA 5)</vt:lpstr>
      <vt:lpstr>ANOTHER ASPECT OF MASTERY: CONCRETE – PICTORIAL – ABSTRACT</vt:lpstr>
      <vt:lpstr>CPA</vt:lpstr>
      <vt:lpstr>CPA – CONCRETE STEP</vt:lpstr>
      <vt:lpstr>PowerPoint Presentation</vt:lpstr>
      <vt:lpstr>CPA – PICTORIAL STEP</vt:lpstr>
      <vt:lpstr>EXAMPLES OF MODELS AND DIAGRAMS</vt:lpstr>
      <vt:lpstr>CPA – ABSTRACT STEP</vt:lpstr>
      <vt:lpstr>ALTHOUGH WE’VE OUTLINED CPA AS THREE DISTINCT STAGES, THE TEACHERS WILL GO BACK AND FORTH BETWEEN EACH STAGE TO REINFORCE CONCEPTS.</vt:lpstr>
      <vt:lpstr>Multiplicative Reasoning</vt:lpstr>
      <vt:lpstr>The learning trajectory</vt:lpstr>
      <vt:lpstr>Unitising</vt:lpstr>
      <vt:lpstr>Moving to the abstract</vt:lpstr>
      <vt:lpstr>PowerPoint Presentation</vt:lpstr>
      <vt:lpstr>PowerPoint Presentation</vt:lpstr>
      <vt:lpstr>PowerPoint Presentation</vt:lpstr>
      <vt:lpstr>PowerPoint Presentation</vt:lpstr>
      <vt:lpstr>PowerPoint Presentation</vt:lpstr>
      <vt:lpstr>5MD-3 Multiply using a formal written method</vt:lpstr>
      <vt:lpstr>PowerPoint Presentation</vt:lpstr>
      <vt:lpstr>Teaching for mastery with a focus on structure  </vt:lpstr>
      <vt:lpstr>6AS/MD-2 Derive related calculations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Maths Mastery parents' information evening 2019  St Michael’s C of E Primary School Thank you for coming</dc:title>
  <dc:creator>Matthew LINDARS</dc:creator>
  <cp:lastModifiedBy>Jane Sayers</cp:lastModifiedBy>
  <cp:revision>44</cp:revision>
  <cp:lastPrinted>2025-01-08T10:10:40Z</cp:lastPrinted>
  <dcterms:created xsi:type="dcterms:W3CDTF">2025-01-07T19:16:31Z</dcterms:created>
  <dcterms:modified xsi:type="dcterms:W3CDTF">2026-01-23T13:14:41Z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2019-11-13T00:00:00Z</vt:filetime>
  </property>
  <property fmtid="{D5CDD505-2E9C-101B-9397-08002B2CF9AE}" pid="3" name="Creator">
    <vt:lpwstr>Microsoft® PowerPoint® 2016</vt:lpwstr>
  </property>
  <property fmtid="{D5CDD505-2E9C-101B-9397-08002B2CF9AE}" pid="4" name="LastSaved">
    <vt:filetime>2025-01-07T00:00:00Z</vt:filetime>
  </property>
  <property fmtid="{D5CDD505-2E9C-101B-9397-08002B2CF9AE}" pid="5" name="Producer">
    <vt:lpwstr>Microsoft® PowerPoint® 2016</vt:lpwstr>
  </property>
</Properties>
</file>